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00" r:id="rId2"/>
    <p:sldId id="406" r:id="rId3"/>
    <p:sldId id="408" r:id="rId4"/>
    <p:sldId id="285" r:id="rId5"/>
    <p:sldId id="289" r:id="rId6"/>
    <p:sldId id="399" r:id="rId7"/>
    <p:sldId id="279" r:id="rId8"/>
    <p:sldId id="402" r:id="rId9"/>
    <p:sldId id="403" r:id="rId10"/>
    <p:sldId id="280" r:id="rId11"/>
    <p:sldId id="409" r:id="rId12"/>
    <p:sldId id="404" r:id="rId13"/>
    <p:sldId id="287" r:id="rId14"/>
    <p:sldId id="281" r:id="rId15"/>
    <p:sldId id="282" r:id="rId16"/>
    <p:sldId id="283" r:id="rId17"/>
    <p:sldId id="4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8C9A"/>
    <a:srgbClr val="88CABB"/>
    <a:srgbClr val="FFCE00"/>
    <a:srgbClr val="ADC32B"/>
    <a:srgbClr val="005A63"/>
    <a:srgbClr val="CBDDE1"/>
    <a:srgbClr val="B2CDDD"/>
    <a:srgbClr val="800080"/>
    <a:srgbClr val="49B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08B3A-95D7-4BF1-943C-523A48597BB8}" v="4" dt="2024-06-24T13:25:41.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93" autoAdjust="0"/>
  </p:normalViewPr>
  <p:slideViewPr>
    <p:cSldViewPr snapToGrid="0">
      <p:cViewPr varScale="1">
        <p:scale>
          <a:sx n="51" d="100"/>
          <a:sy n="51" d="100"/>
        </p:scale>
        <p:origin x="12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Warom" userId="b8134005-8dc0-40ef-8d80-56834f818ec3" providerId="ADAL" clId="{F9677BF4-C268-4A00-850D-4E478CBF4D06}"/>
    <pc:docChg chg="undo custSel modSld">
      <pc:chgData name="Carl Warom" userId="b8134005-8dc0-40ef-8d80-56834f818ec3" providerId="ADAL" clId="{F9677BF4-C268-4A00-850D-4E478CBF4D06}" dt="2024-06-18T07:27:03.397" v="96" actId="21"/>
      <pc:docMkLst>
        <pc:docMk/>
      </pc:docMkLst>
      <pc:sldChg chg="addSp delSp modSp mod">
        <pc:chgData name="Carl Warom" userId="b8134005-8dc0-40ef-8d80-56834f818ec3" providerId="ADAL" clId="{F9677BF4-C268-4A00-850D-4E478CBF4D06}" dt="2024-06-17T18:43:30.069" v="1" actId="21"/>
        <pc:sldMkLst>
          <pc:docMk/>
          <pc:sldMk cId="4228615661" sldId="283"/>
        </pc:sldMkLst>
        <pc:graphicFrameChg chg="add del modGraphic">
          <ac:chgData name="Carl Warom" userId="b8134005-8dc0-40ef-8d80-56834f818ec3" providerId="ADAL" clId="{F9677BF4-C268-4A00-850D-4E478CBF4D06}" dt="2024-06-17T18:43:30.069" v="1" actId="21"/>
          <ac:graphicFrameMkLst>
            <pc:docMk/>
            <pc:sldMk cId="4228615661" sldId="283"/>
            <ac:graphicFrameMk id="15" creationId="{290996CE-4137-82EA-814D-9267E2BE53FE}"/>
          </ac:graphicFrameMkLst>
        </pc:graphicFrameChg>
        <pc:graphicFrameChg chg="add del modGraphic">
          <ac:chgData name="Carl Warom" userId="b8134005-8dc0-40ef-8d80-56834f818ec3" providerId="ADAL" clId="{F9677BF4-C268-4A00-850D-4E478CBF4D06}" dt="2024-06-17T18:43:30.069" v="1" actId="21"/>
          <ac:graphicFrameMkLst>
            <pc:docMk/>
            <pc:sldMk cId="4228615661" sldId="283"/>
            <ac:graphicFrameMk id="17" creationId="{74E8C907-63AB-5A0B-2C30-AB69087F3320}"/>
          </ac:graphicFrameMkLst>
        </pc:graphicFrameChg>
        <pc:graphicFrameChg chg="add del modGraphic">
          <ac:chgData name="Carl Warom" userId="b8134005-8dc0-40ef-8d80-56834f818ec3" providerId="ADAL" clId="{F9677BF4-C268-4A00-850D-4E478CBF4D06}" dt="2024-06-17T18:43:30.069" v="1" actId="21"/>
          <ac:graphicFrameMkLst>
            <pc:docMk/>
            <pc:sldMk cId="4228615661" sldId="283"/>
            <ac:graphicFrameMk id="19" creationId="{6DEF7E62-B75C-6A66-6E3D-9126ACE01F18}"/>
          </ac:graphicFrameMkLst>
        </pc:graphicFrameChg>
        <pc:graphicFrameChg chg="add del modGraphic">
          <ac:chgData name="Carl Warom" userId="b8134005-8dc0-40ef-8d80-56834f818ec3" providerId="ADAL" clId="{F9677BF4-C268-4A00-850D-4E478CBF4D06}" dt="2024-06-17T18:43:30.069" v="1" actId="21"/>
          <ac:graphicFrameMkLst>
            <pc:docMk/>
            <pc:sldMk cId="4228615661" sldId="283"/>
            <ac:graphicFrameMk id="21" creationId="{8D184C50-A68B-FCA4-F07D-44D6B6A133D5}"/>
          </ac:graphicFrameMkLst>
        </pc:graphicFrameChg>
        <pc:graphicFrameChg chg="add del modGraphic">
          <ac:chgData name="Carl Warom" userId="b8134005-8dc0-40ef-8d80-56834f818ec3" providerId="ADAL" clId="{F9677BF4-C268-4A00-850D-4E478CBF4D06}" dt="2024-06-17T18:43:30.069" v="1" actId="21"/>
          <ac:graphicFrameMkLst>
            <pc:docMk/>
            <pc:sldMk cId="4228615661" sldId="283"/>
            <ac:graphicFrameMk id="25" creationId="{0AC2DE20-95EB-2D4E-A728-516AB2672800}"/>
          </ac:graphicFrameMkLst>
        </pc:graphicFrameChg>
        <pc:graphicFrameChg chg="add del modGraphic">
          <ac:chgData name="Carl Warom" userId="b8134005-8dc0-40ef-8d80-56834f818ec3" providerId="ADAL" clId="{F9677BF4-C268-4A00-850D-4E478CBF4D06}" dt="2024-06-17T18:43:30.069" v="1" actId="21"/>
          <ac:graphicFrameMkLst>
            <pc:docMk/>
            <pc:sldMk cId="4228615661" sldId="283"/>
            <ac:graphicFrameMk id="27" creationId="{7C3DF798-5105-23EC-781F-E13EA19DF06E}"/>
          </ac:graphicFrameMkLst>
        </pc:graphicFrameChg>
        <pc:graphicFrameChg chg="add del modGraphic">
          <ac:chgData name="Carl Warom" userId="b8134005-8dc0-40ef-8d80-56834f818ec3" providerId="ADAL" clId="{F9677BF4-C268-4A00-850D-4E478CBF4D06}" dt="2024-06-17T18:43:30.069" v="1" actId="21"/>
          <ac:graphicFrameMkLst>
            <pc:docMk/>
            <pc:sldMk cId="4228615661" sldId="283"/>
            <ac:graphicFrameMk id="29" creationId="{08CCDEC5-414D-7F01-22BB-1BD03BCC7979}"/>
          </ac:graphicFrameMkLst>
        </pc:graphicFrameChg>
      </pc:sldChg>
      <pc:sldChg chg="addSp delSp modSp mod">
        <pc:chgData name="Carl Warom" userId="b8134005-8dc0-40ef-8d80-56834f818ec3" providerId="ADAL" clId="{F9677BF4-C268-4A00-850D-4E478CBF4D06}" dt="2024-06-18T07:27:03.397" v="96" actId="21"/>
        <pc:sldMkLst>
          <pc:docMk/>
          <pc:sldMk cId="401276537" sldId="285"/>
        </pc:sldMkLst>
        <pc:graphicFrameChg chg="add del modGraphic">
          <ac:chgData name="Carl Warom" userId="b8134005-8dc0-40ef-8d80-56834f818ec3" providerId="ADAL" clId="{F9677BF4-C268-4A00-850D-4E478CBF4D06}" dt="2024-06-17T18:46:53.565" v="3" actId="21"/>
          <ac:graphicFrameMkLst>
            <pc:docMk/>
            <pc:sldMk cId="401276537" sldId="285"/>
            <ac:graphicFrameMk id="4" creationId="{0B7739CE-2CDA-3DE1-A35D-B5180BD3F004}"/>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7" creationId="{26BE3EE1-4F8D-9A9B-61B5-EA6CDF27DE24}"/>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9" creationId="{9C567FA8-8D8A-6D79-213C-A8C770344062}"/>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11" creationId="{2F298779-62CC-DF77-0CE3-89F738C95503}"/>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13" creationId="{F7CC3A53-244D-146C-48D7-C0BD3D3958C3}"/>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15" creationId="{08958799-4EFA-CD41-B33A-089CE8F6B72F}"/>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17" creationId="{76DB88DC-10CA-BA4A-3639-8C7FC9F654A3}"/>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19" creationId="{1350AD9E-F4FE-AF04-B3A9-A160C18BC47C}"/>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23" creationId="{86EC7FD7-A406-D0EC-E22F-CBD51E0465B4}"/>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26" creationId="{4AB826E7-F970-C353-B7E7-F597E34782A5}"/>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28" creationId="{20E66FF3-29FF-6828-BACE-36A855B24A88}"/>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30" creationId="{7B541569-F9E8-1A35-BD92-69BEA4B92063}"/>
          </ac:graphicFrameMkLst>
        </pc:graphicFrameChg>
        <pc:graphicFrameChg chg="add del modGraphic">
          <ac:chgData name="Carl Warom" userId="b8134005-8dc0-40ef-8d80-56834f818ec3" providerId="ADAL" clId="{F9677BF4-C268-4A00-850D-4E478CBF4D06}" dt="2024-06-17T18:46:53.565" v="3" actId="21"/>
          <ac:graphicFrameMkLst>
            <pc:docMk/>
            <pc:sldMk cId="401276537" sldId="285"/>
            <ac:graphicFrameMk id="32" creationId="{7FEBE53B-164A-FA3B-D50A-D5318C0D5657}"/>
          </ac:graphicFrameMkLst>
        </pc:graphicFrameChg>
        <pc:graphicFrameChg chg="add del mod modGraphic">
          <ac:chgData name="Carl Warom" userId="b8134005-8dc0-40ef-8d80-56834f818ec3" providerId="ADAL" clId="{F9677BF4-C268-4A00-850D-4E478CBF4D06}" dt="2024-06-18T07:22:26.736" v="80" actId="21"/>
          <ac:graphicFrameMkLst>
            <pc:docMk/>
            <pc:sldMk cId="401276537" sldId="285"/>
            <ac:graphicFrameMk id="34" creationId="{7309EB49-6A81-B2B9-1021-63DDDD00FE0B}"/>
          </ac:graphicFrameMkLst>
        </pc:graphicFrameChg>
        <pc:graphicFrameChg chg="add del mod modGraphic">
          <ac:chgData name="Carl Warom" userId="b8134005-8dc0-40ef-8d80-56834f818ec3" providerId="ADAL" clId="{F9677BF4-C268-4A00-850D-4E478CBF4D06}" dt="2024-06-18T07:22:53.841" v="81" actId="21"/>
          <ac:graphicFrameMkLst>
            <pc:docMk/>
            <pc:sldMk cId="401276537" sldId="285"/>
            <ac:graphicFrameMk id="36" creationId="{B7F6C1C0-F961-97D0-899D-4501193709A8}"/>
          </ac:graphicFrameMkLst>
        </pc:graphicFrameChg>
        <pc:graphicFrameChg chg="add del mod modGraphic">
          <ac:chgData name="Carl Warom" userId="b8134005-8dc0-40ef-8d80-56834f818ec3" providerId="ADAL" clId="{F9677BF4-C268-4A00-850D-4E478CBF4D06}" dt="2024-06-18T07:23:11.974" v="82" actId="21"/>
          <ac:graphicFrameMkLst>
            <pc:docMk/>
            <pc:sldMk cId="401276537" sldId="285"/>
            <ac:graphicFrameMk id="38" creationId="{D5BBE9BC-3348-7406-756D-461F2C0592BF}"/>
          </ac:graphicFrameMkLst>
        </pc:graphicFrameChg>
        <pc:graphicFrameChg chg="add del mod modGraphic">
          <ac:chgData name="Carl Warom" userId="b8134005-8dc0-40ef-8d80-56834f818ec3" providerId="ADAL" clId="{F9677BF4-C268-4A00-850D-4E478CBF4D06}" dt="2024-06-18T07:23:29.656" v="83" actId="21"/>
          <ac:graphicFrameMkLst>
            <pc:docMk/>
            <pc:sldMk cId="401276537" sldId="285"/>
            <ac:graphicFrameMk id="40" creationId="{BCE7E5A3-FB25-5706-9DF9-2C0936DB8AD7}"/>
          </ac:graphicFrameMkLst>
        </pc:graphicFrameChg>
        <pc:graphicFrameChg chg="add del mod modGraphic">
          <ac:chgData name="Carl Warom" userId="b8134005-8dc0-40ef-8d80-56834f818ec3" providerId="ADAL" clId="{F9677BF4-C268-4A00-850D-4E478CBF4D06}" dt="2024-06-18T07:23:47.536" v="84" actId="21"/>
          <ac:graphicFrameMkLst>
            <pc:docMk/>
            <pc:sldMk cId="401276537" sldId="285"/>
            <ac:graphicFrameMk id="42" creationId="{1EBD49DC-B152-8A22-7FCD-2CE7E6C13AC4}"/>
          </ac:graphicFrameMkLst>
        </pc:graphicFrameChg>
        <pc:graphicFrameChg chg="add del mod modGraphic">
          <ac:chgData name="Carl Warom" userId="b8134005-8dc0-40ef-8d80-56834f818ec3" providerId="ADAL" clId="{F9677BF4-C268-4A00-850D-4E478CBF4D06}" dt="2024-06-18T07:24:06.291" v="85" actId="21"/>
          <ac:graphicFrameMkLst>
            <pc:docMk/>
            <pc:sldMk cId="401276537" sldId="285"/>
            <ac:graphicFrameMk id="44" creationId="{0E460525-FDDB-574F-F705-F0B7E6D831E4}"/>
          </ac:graphicFrameMkLst>
        </pc:graphicFrameChg>
        <pc:graphicFrameChg chg="add del mod modGraphic">
          <ac:chgData name="Carl Warom" userId="b8134005-8dc0-40ef-8d80-56834f818ec3" providerId="ADAL" clId="{F9677BF4-C268-4A00-850D-4E478CBF4D06}" dt="2024-06-18T07:24:22.864" v="86" actId="21"/>
          <ac:graphicFrameMkLst>
            <pc:docMk/>
            <pc:sldMk cId="401276537" sldId="285"/>
            <ac:graphicFrameMk id="48" creationId="{48216FAB-FC6B-BBCF-8CA6-D55380594042}"/>
          </ac:graphicFrameMkLst>
        </pc:graphicFrameChg>
        <pc:graphicFrameChg chg="add del mod modGraphic">
          <ac:chgData name="Carl Warom" userId="b8134005-8dc0-40ef-8d80-56834f818ec3" providerId="ADAL" clId="{F9677BF4-C268-4A00-850D-4E478CBF4D06}" dt="2024-06-18T07:25:12.419" v="87" actId="21"/>
          <ac:graphicFrameMkLst>
            <pc:docMk/>
            <pc:sldMk cId="401276537" sldId="285"/>
            <ac:graphicFrameMk id="50" creationId="{8CD81E5E-10FF-05BA-FDA5-641040C779C3}"/>
          </ac:graphicFrameMkLst>
        </pc:graphicFrameChg>
        <pc:graphicFrameChg chg="add del mod modGraphic">
          <ac:chgData name="Carl Warom" userId="b8134005-8dc0-40ef-8d80-56834f818ec3" providerId="ADAL" clId="{F9677BF4-C268-4A00-850D-4E478CBF4D06}" dt="2024-06-18T07:25:20.788" v="88" actId="21"/>
          <ac:graphicFrameMkLst>
            <pc:docMk/>
            <pc:sldMk cId="401276537" sldId="285"/>
            <ac:graphicFrameMk id="54" creationId="{4BF48ACC-359C-2E1B-7321-2DAB16C37C6B}"/>
          </ac:graphicFrameMkLst>
        </pc:graphicFrameChg>
        <pc:graphicFrameChg chg="add del mod modGraphic">
          <ac:chgData name="Carl Warom" userId="b8134005-8dc0-40ef-8d80-56834f818ec3" providerId="ADAL" clId="{F9677BF4-C268-4A00-850D-4E478CBF4D06}" dt="2024-06-18T07:25:46.644" v="89" actId="21"/>
          <ac:graphicFrameMkLst>
            <pc:docMk/>
            <pc:sldMk cId="401276537" sldId="285"/>
            <ac:graphicFrameMk id="57" creationId="{BE554B08-C46C-57F6-9FA8-ED6465F1E15B}"/>
          </ac:graphicFrameMkLst>
        </pc:graphicFrameChg>
        <pc:graphicFrameChg chg="add del mod modGraphic">
          <ac:chgData name="Carl Warom" userId="b8134005-8dc0-40ef-8d80-56834f818ec3" providerId="ADAL" clId="{F9677BF4-C268-4A00-850D-4E478CBF4D06}" dt="2024-06-18T07:26:06.870" v="90" actId="21"/>
          <ac:graphicFrameMkLst>
            <pc:docMk/>
            <pc:sldMk cId="401276537" sldId="285"/>
            <ac:graphicFrameMk id="59" creationId="{B3CA82F1-B904-3BC0-C487-685F4856DEC5}"/>
          </ac:graphicFrameMkLst>
        </pc:graphicFrameChg>
        <pc:graphicFrameChg chg="add del mod modGraphic">
          <ac:chgData name="Carl Warom" userId="b8134005-8dc0-40ef-8d80-56834f818ec3" providerId="ADAL" clId="{F9677BF4-C268-4A00-850D-4E478CBF4D06}" dt="2024-06-18T07:26:47.942" v="95" actId="21"/>
          <ac:graphicFrameMkLst>
            <pc:docMk/>
            <pc:sldMk cId="401276537" sldId="285"/>
            <ac:graphicFrameMk id="62" creationId="{10D1F0C1-304E-6ACC-83C5-9749BC114361}"/>
          </ac:graphicFrameMkLst>
        </pc:graphicFrameChg>
        <pc:graphicFrameChg chg="add del mod modGraphic">
          <ac:chgData name="Carl Warom" userId="b8134005-8dc0-40ef-8d80-56834f818ec3" providerId="ADAL" clId="{F9677BF4-C268-4A00-850D-4E478CBF4D06}" dt="2024-06-18T07:27:03.397" v="96" actId="21"/>
          <ac:graphicFrameMkLst>
            <pc:docMk/>
            <pc:sldMk cId="401276537" sldId="285"/>
            <ac:graphicFrameMk id="1345" creationId="{8F274D46-BE77-E74D-140A-77602A28CD71}"/>
          </ac:graphicFrameMkLst>
        </pc:graphicFrameChg>
        <pc:picChg chg="add del">
          <ac:chgData name="Carl Warom" userId="b8134005-8dc0-40ef-8d80-56834f818ec3" providerId="ADAL" clId="{F9677BF4-C268-4A00-850D-4E478CBF4D06}" dt="2024-06-18T07:26:12.052" v="92" actId="22"/>
          <ac:picMkLst>
            <pc:docMk/>
            <pc:sldMk cId="401276537" sldId="285"/>
            <ac:picMk id="1347" creationId="{185726FA-0FA6-700E-F0D8-18AEC0B2DBB0}"/>
          </ac:picMkLst>
        </pc:picChg>
      </pc:sldChg>
      <pc:sldChg chg="addSp delSp modSp mod">
        <pc:chgData name="Carl Warom" userId="b8134005-8dc0-40ef-8d80-56834f818ec3" providerId="ADAL" clId="{F9677BF4-C268-4A00-850D-4E478CBF4D06}" dt="2024-06-17T19:07:32.448" v="11" actId="478"/>
        <pc:sldMkLst>
          <pc:docMk/>
          <pc:sldMk cId="3523295477" sldId="861"/>
        </pc:sldMkLst>
        <pc:graphicFrameChg chg="add del modGraphic">
          <ac:chgData name="Carl Warom" userId="b8134005-8dc0-40ef-8d80-56834f818ec3" providerId="ADAL" clId="{F9677BF4-C268-4A00-850D-4E478CBF4D06}" dt="2024-06-17T19:07:32.448" v="11" actId="478"/>
          <ac:graphicFrameMkLst>
            <pc:docMk/>
            <pc:sldMk cId="3523295477" sldId="861"/>
            <ac:graphicFrameMk id="17" creationId="{F8880E33-4EE5-DD8D-203D-BBC51D66FA5F}"/>
          </ac:graphicFrameMkLst>
        </pc:graphicFrameChg>
      </pc:sldChg>
      <pc:sldChg chg="addSp delSp modSp mod">
        <pc:chgData name="Carl Warom" userId="b8134005-8dc0-40ef-8d80-56834f818ec3" providerId="ADAL" clId="{F9677BF4-C268-4A00-850D-4E478CBF4D06}" dt="2024-06-17T19:07:12.254" v="7" actId="478"/>
        <pc:sldMkLst>
          <pc:docMk/>
          <pc:sldMk cId="623058733" sldId="970"/>
        </pc:sldMkLst>
        <pc:graphicFrameChg chg="add del modGraphic">
          <ac:chgData name="Carl Warom" userId="b8134005-8dc0-40ef-8d80-56834f818ec3" providerId="ADAL" clId="{F9677BF4-C268-4A00-850D-4E478CBF4D06}" dt="2024-06-17T19:06:51.130" v="5" actId="21"/>
          <ac:graphicFrameMkLst>
            <pc:docMk/>
            <pc:sldMk cId="623058733" sldId="970"/>
            <ac:graphicFrameMk id="3" creationId="{0D4C98AF-D066-951A-DF89-3ED133639EFD}"/>
          </ac:graphicFrameMkLst>
        </pc:graphicFrameChg>
        <pc:graphicFrameChg chg="add del modGraphic">
          <ac:chgData name="Carl Warom" userId="b8134005-8dc0-40ef-8d80-56834f818ec3" providerId="ADAL" clId="{F9677BF4-C268-4A00-850D-4E478CBF4D06}" dt="2024-06-17T19:07:12.254" v="7" actId="478"/>
          <ac:graphicFrameMkLst>
            <pc:docMk/>
            <pc:sldMk cId="623058733" sldId="970"/>
            <ac:graphicFrameMk id="6" creationId="{35764A33-0CE0-D16B-5E71-6741296E1F9C}"/>
          </ac:graphicFrameMkLst>
        </pc:graphicFrameChg>
      </pc:sldChg>
    </pc:docChg>
  </pc:docChgLst>
  <pc:docChgLst>
    <pc:chgData name="Carl Warom" userId="b8134005-8dc0-40ef-8d80-56834f818ec3" providerId="ADAL" clId="{A48DF3F0-430D-48C2-8C28-16473DBA43E5}"/>
    <pc:docChg chg="undo redo custSel addSld delSld modSld sldOrd modMainMaster">
      <pc:chgData name="Carl Warom" userId="b8134005-8dc0-40ef-8d80-56834f818ec3" providerId="ADAL" clId="{A48DF3F0-430D-48C2-8C28-16473DBA43E5}" dt="2023-10-27T09:16:02.458" v="30890" actId="2"/>
      <pc:docMkLst>
        <pc:docMk/>
      </pc:docMkLst>
      <pc:sldChg chg="addSp delSp modSp mod modTransition modNotesTx">
        <pc:chgData name="Carl Warom" userId="b8134005-8dc0-40ef-8d80-56834f818ec3" providerId="ADAL" clId="{A48DF3F0-430D-48C2-8C28-16473DBA43E5}" dt="2023-10-13T09:58:00.960" v="30340" actId="207"/>
        <pc:sldMkLst>
          <pc:docMk/>
          <pc:sldMk cId="974869351" sldId="279"/>
        </pc:sldMkLst>
        <pc:spChg chg="add mod">
          <ac:chgData name="Carl Warom" userId="b8134005-8dc0-40ef-8d80-56834f818ec3" providerId="ADAL" clId="{A48DF3F0-430D-48C2-8C28-16473DBA43E5}" dt="2023-10-13T09:49:51.191" v="30022" actId="20577"/>
          <ac:spMkLst>
            <pc:docMk/>
            <pc:sldMk cId="974869351" sldId="279"/>
            <ac:spMk id="2" creationId="{E22BA05F-F39C-8B17-2A5F-3AD84088F508}"/>
          </ac:spMkLst>
        </pc:spChg>
        <pc:spChg chg="add mod">
          <ac:chgData name="Carl Warom" userId="b8134005-8dc0-40ef-8d80-56834f818ec3" providerId="ADAL" clId="{A48DF3F0-430D-48C2-8C28-16473DBA43E5}" dt="2023-10-13T09:58:00.960" v="30340" actId="207"/>
          <ac:spMkLst>
            <pc:docMk/>
            <pc:sldMk cId="974869351" sldId="279"/>
            <ac:spMk id="3" creationId="{72F72533-DFA9-3F29-F9CA-8BD44770BB01}"/>
          </ac:spMkLst>
        </pc:spChg>
        <pc:spChg chg="del">
          <ac:chgData name="Carl Warom" userId="b8134005-8dc0-40ef-8d80-56834f818ec3" providerId="ADAL" clId="{A48DF3F0-430D-48C2-8C28-16473DBA43E5}" dt="2023-10-10T13:54:36.551" v="8799" actId="478"/>
          <ac:spMkLst>
            <pc:docMk/>
            <pc:sldMk cId="974869351" sldId="279"/>
            <ac:spMk id="4" creationId="{947FD028-6A3A-182E-375D-F9EA4D05642B}"/>
          </ac:spMkLst>
        </pc:spChg>
        <pc:spChg chg="mod">
          <ac:chgData name="Carl Warom" userId="b8134005-8dc0-40ef-8d80-56834f818ec3" providerId="ADAL" clId="{A48DF3F0-430D-48C2-8C28-16473DBA43E5}" dt="2023-10-10T12:28:25.147" v="5867" actId="403"/>
          <ac:spMkLst>
            <pc:docMk/>
            <pc:sldMk cId="974869351" sldId="279"/>
            <ac:spMk id="8" creationId="{7E2608BE-A527-1AFC-67E2-D6C7AB378C58}"/>
          </ac:spMkLst>
        </pc:spChg>
        <pc:spChg chg="del mod">
          <ac:chgData name="Carl Warom" userId="b8134005-8dc0-40ef-8d80-56834f818ec3" providerId="ADAL" clId="{A48DF3F0-430D-48C2-8C28-16473DBA43E5}" dt="2023-10-10T11:34:01.909" v="3962" actId="478"/>
          <ac:spMkLst>
            <pc:docMk/>
            <pc:sldMk cId="974869351" sldId="279"/>
            <ac:spMk id="15" creationId="{EAAC6EB7-85E4-9CBD-5BD2-5608D264C6A5}"/>
          </ac:spMkLst>
        </pc:spChg>
        <pc:spChg chg="add mod ord">
          <ac:chgData name="Carl Warom" userId="b8134005-8dc0-40ef-8d80-56834f818ec3" providerId="ADAL" clId="{A48DF3F0-430D-48C2-8C28-16473DBA43E5}" dt="2023-10-10T16:37:59.678" v="11625" actId="167"/>
          <ac:spMkLst>
            <pc:docMk/>
            <pc:sldMk cId="974869351" sldId="279"/>
            <ac:spMk id="39" creationId="{06F0FF60-C1D9-4DED-B383-EB9E4AF304FC}"/>
          </ac:spMkLst>
        </pc:spChg>
        <pc:grpChg chg="add mod">
          <ac:chgData name="Carl Warom" userId="b8134005-8dc0-40ef-8d80-56834f818ec3" providerId="ADAL" clId="{A48DF3F0-430D-48C2-8C28-16473DBA43E5}" dt="2023-10-11T14:16:45.152" v="29949" actId="1037"/>
          <ac:grpSpMkLst>
            <pc:docMk/>
            <pc:sldMk cId="974869351" sldId="279"/>
            <ac:grpSpMk id="36" creationId="{08F76817-604D-BA77-C3C5-1D3DA1A47653}"/>
          </ac:grpSpMkLst>
        </pc:grpChg>
        <pc:picChg chg="del mod">
          <ac:chgData name="Carl Warom" userId="b8134005-8dc0-40ef-8d80-56834f818ec3" providerId="ADAL" clId="{A48DF3F0-430D-48C2-8C28-16473DBA43E5}" dt="2023-10-10T14:43:00.334" v="8853" actId="21"/>
          <ac:picMkLst>
            <pc:docMk/>
            <pc:sldMk cId="974869351" sldId="279"/>
            <ac:picMk id="29" creationId="{90DE793B-8BE0-51C7-C501-41C038F40BBF}"/>
          </ac:picMkLst>
        </pc:picChg>
        <pc:picChg chg="add del mod">
          <ac:chgData name="Carl Warom" userId="b8134005-8dc0-40ef-8d80-56834f818ec3" providerId="ADAL" clId="{A48DF3F0-430D-48C2-8C28-16473DBA43E5}" dt="2023-10-10T11:56:16.384" v="4835"/>
          <ac:picMkLst>
            <pc:docMk/>
            <pc:sldMk cId="974869351" sldId="279"/>
            <ac:picMk id="30" creationId="{1996B047-66E1-BE32-0706-2A95A1F6A8DB}"/>
          </ac:picMkLst>
        </pc:picChg>
        <pc:picChg chg="add mod">
          <ac:chgData name="Carl Warom" userId="b8134005-8dc0-40ef-8d80-56834f818ec3" providerId="ADAL" clId="{A48DF3F0-430D-48C2-8C28-16473DBA43E5}" dt="2023-10-10T13:51:20.274" v="8785"/>
          <ac:picMkLst>
            <pc:docMk/>
            <pc:sldMk cId="974869351" sldId="279"/>
            <ac:picMk id="31" creationId="{CD176C6D-F0BC-AC2B-96AC-1A67A578A1E9}"/>
          </ac:picMkLst>
        </pc:picChg>
        <pc:picChg chg="add del mod ord">
          <ac:chgData name="Carl Warom" userId="b8134005-8dc0-40ef-8d80-56834f818ec3" providerId="ADAL" clId="{A48DF3F0-430D-48C2-8C28-16473DBA43E5}" dt="2023-10-10T14:57:51.563" v="9165" actId="478"/>
          <ac:picMkLst>
            <pc:docMk/>
            <pc:sldMk cId="974869351" sldId="279"/>
            <ac:picMk id="33" creationId="{EEADF0F8-C65C-853D-36E5-2E0D6F70322A}"/>
          </ac:picMkLst>
        </pc:picChg>
        <pc:picChg chg="add mod ord">
          <ac:chgData name="Carl Warom" userId="b8134005-8dc0-40ef-8d80-56834f818ec3" providerId="ADAL" clId="{A48DF3F0-430D-48C2-8C28-16473DBA43E5}" dt="2023-10-11T14:16:45.152" v="29949" actId="1037"/>
          <ac:picMkLst>
            <pc:docMk/>
            <pc:sldMk cId="974869351" sldId="279"/>
            <ac:picMk id="35" creationId="{1D3AC7FC-BD74-BB1D-053A-19BBA487D511}"/>
          </ac:picMkLst>
        </pc:picChg>
        <pc:picChg chg="mod">
          <ac:chgData name="Carl Warom" userId="b8134005-8dc0-40ef-8d80-56834f818ec3" providerId="ADAL" clId="{A48DF3F0-430D-48C2-8C28-16473DBA43E5}" dt="2023-10-10T16:37:40.324" v="11621" actId="1076"/>
          <ac:picMkLst>
            <pc:docMk/>
            <pc:sldMk cId="974869351" sldId="279"/>
            <ac:picMk id="37" creationId="{8DFC0E11-D38A-436C-7177-A853BCF2CB15}"/>
          </ac:picMkLst>
        </pc:picChg>
        <pc:picChg chg="mod">
          <ac:chgData name="Carl Warom" userId="b8134005-8dc0-40ef-8d80-56834f818ec3" providerId="ADAL" clId="{A48DF3F0-430D-48C2-8C28-16473DBA43E5}" dt="2023-10-10T16:37:40.324" v="11621" actId="1076"/>
          <ac:picMkLst>
            <pc:docMk/>
            <pc:sldMk cId="974869351" sldId="279"/>
            <ac:picMk id="38" creationId="{F7984AFC-88EE-FBDD-AA58-CB7E46E457D7}"/>
          </ac:picMkLst>
        </pc:picChg>
      </pc:sldChg>
      <pc:sldChg chg="addSp delSp modSp mod modTransition modNotesTx">
        <pc:chgData name="Carl Warom" userId="b8134005-8dc0-40ef-8d80-56834f818ec3" providerId="ADAL" clId="{A48DF3F0-430D-48C2-8C28-16473DBA43E5}" dt="2023-10-27T09:11:52.708" v="30884" actId="14100"/>
        <pc:sldMkLst>
          <pc:docMk/>
          <pc:sldMk cId="3853847644" sldId="280"/>
        </pc:sldMkLst>
        <pc:spChg chg="add mod">
          <ac:chgData name="Carl Warom" userId="b8134005-8dc0-40ef-8d80-56834f818ec3" providerId="ADAL" clId="{A48DF3F0-430D-48C2-8C28-16473DBA43E5}" dt="2023-10-13T09:50:06.643" v="30027" actId="14100"/>
          <ac:spMkLst>
            <pc:docMk/>
            <pc:sldMk cId="3853847644" sldId="280"/>
            <ac:spMk id="2" creationId="{8E203317-5FD3-3A29-133F-98481B3F7AE5}"/>
          </ac:spMkLst>
        </pc:spChg>
        <pc:spChg chg="del">
          <ac:chgData name="Carl Warom" userId="b8134005-8dc0-40ef-8d80-56834f818ec3" providerId="ADAL" clId="{A48DF3F0-430D-48C2-8C28-16473DBA43E5}" dt="2023-10-10T16:24:08.854" v="11134" actId="478"/>
          <ac:spMkLst>
            <pc:docMk/>
            <pc:sldMk cId="3853847644" sldId="280"/>
            <ac:spMk id="4" creationId="{947FD028-6A3A-182E-375D-F9EA4D05642B}"/>
          </ac:spMkLst>
        </pc:spChg>
        <pc:spChg chg="add mod">
          <ac:chgData name="Carl Warom" userId="b8134005-8dc0-40ef-8d80-56834f818ec3" providerId="ADAL" clId="{A48DF3F0-430D-48C2-8C28-16473DBA43E5}" dt="2023-10-10T13:03:51.753" v="7568"/>
          <ac:spMkLst>
            <pc:docMk/>
            <pc:sldMk cId="3853847644" sldId="280"/>
            <ac:spMk id="5" creationId="{FDB3E4B4-2977-58DA-7A32-E863FFFE187C}"/>
          </ac:spMkLst>
        </pc:spChg>
        <pc:spChg chg="add mod">
          <ac:chgData name="Carl Warom" userId="b8134005-8dc0-40ef-8d80-56834f818ec3" providerId="ADAL" clId="{A48DF3F0-430D-48C2-8C28-16473DBA43E5}" dt="2023-10-10T15:44:44.815" v="10072" actId="20577"/>
          <ac:spMkLst>
            <pc:docMk/>
            <pc:sldMk cId="3853847644" sldId="280"/>
            <ac:spMk id="6" creationId="{E34D03D7-5105-A7F5-41A8-F3293FFC23C7}"/>
          </ac:spMkLst>
        </pc:spChg>
        <pc:spChg chg="add mod">
          <ac:chgData name="Carl Warom" userId="b8134005-8dc0-40ef-8d80-56834f818ec3" providerId="ADAL" clId="{A48DF3F0-430D-48C2-8C28-16473DBA43E5}" dt="2023-10-10T13:03:51.753" v="7568"/>
          <ac:spMkLst>
            <pc:docMk/>
            <pc:sldMk cId="3853847644" sldId="280"/>
            <ac:spMk id="7" creationId="{371B22E1-19CC-FE52-1A57-0D2F0F9E09D1}"/>
          </ac:spMkLst>
        </pc:spChg>
        <pc:spChg chg="mod">
          <ac:chgData name="Carl Warom" userId="b8134005-8dc0-40ef-8d80-56834f818ec3" providerId="ADAL" clId="{A48DF3F0-430D-48C2-8C28-16473DBA43E5}" dt="2023-10-10T13:03:51.753" v="7568"/>
          <ac:spMkLst>
            <pc:docMk/>
            <pc:sldMk cId="3853847644" sldId="280"/>
            <ac:spMk id="9" creationId="{84DC92FE-94DD-F93D-94EC-18A9D0955B80}"/>
          </ac:spMkLst>
        </pc:spChg>
        <pc:spChg chg="mod">
          <ac:chgData name="Carl Warom" userId="b8134005-8dc0-40ef-8d80-56834f818ec3" providerId="ADAL" clId="{A48DF3F0-430D-48C2-8C28-16473DBA43E5}" dt="2023-10-10T13:03:51.753" v="7568"/>
          <ac:spMkLst>
            <pc:docMk/>
            <pc:sldMk cId="3853847644" sldId="280"/>
            <ac:spMk id="10" creationId="{984A913F-C93E-4855-0416-7C146910233D}"/>
          </ac:spMkLst>
        </pc:spChg>
        <pc:spChg chg="mod">
          <ac:chgData name="Carl Warom" userId="b8134005-8dc0-40ef-8d80-56834f818ec3" providerId="ADAL" clId="{A48DF3F0-430D-48C2-8C28-16473DBA43E5}" dt="2023-10-10T13:03:51.753" v="7568"/>
          <ac:spMkLst>
            <pc:docMk/>
            <pc:sldMk cId="3853847644" sldId="280"/>
            <ac:spMk id="11" creationId="{FF029200-E5B5-8D9D-6BB0-21F6ADE298C4}"/>
          </ac:spMkLst>
        </pc:spChg>
        <pc:spChg chg="del mod">
          <ac:chgData name="Carl Warom" userId="b8134005-8dc0-40ef-8d80-56834f818ec3" providerId="ADAL" clId="{A48DF3F0-430D-48C2-8C28-16473DBA43E5}" dt="2023-10-10T13:38:05.875" v="8220" actId="478"/>
          <ac:spMkLst>
            <pc:docMk/>
            <pc:sldMk cId="3853847644" sldId="280"/>
            <ac:spMk id="16" creationId="{C6E3C3DA-91AC-68B3-6211-2BC45801B3B0}"/>
          </ac:spMkLst>
        </pc:spChg>
        <pc:spChg chg="add mod ord">
          <ac:chgData name="Carl Warom" userId="b8134005-8dc0-40ef-8d80-56834f818ec3" providerId="ADAL" clId="{A48DF3F0-430D-48C2-8C28-16473DBA43E5}" dt="2023-10-27T09:10:55.066" v="30881" actId="14100"/>
          <ac:spMkLst>
            <pc:docMk/>
            <pc:sldMk cId="3853847644" sldId="280"/>
            <ac:spMk id="28" creationId="{61BB9AD6-3610-DF08-C21B-59552E6E1AC4}"/>
          </ac:spMkLst>
        </pc:spChg>
        <pc:spChg chg="add del mod">
          <ac:chgData name="Carl Warom" userId="b8134005-8dc0-40ef-8d80-56834f818ec3" providerId="ADAL" clId="{A48DF3F0-430D-48C2-8C28-16473DBA43E5}" dt="2023-10-10T13:29:36.601" v="7956" actId="478"/>
          <ac:spMkLst>
            <pc:docMk/>
            <pc:sldMk cId="3853847644" sldId="280"/>
            <ac:spMk id="29" creationId="{952B5D8E-A05F-9AF5-92B9-2804D346263A}"/>
          </ac:spMkLst>
        </pc:spChg>
        <pc:spChg chg="add mod">
          <ac:chgData name="Carl Warom" userId="b8134005-8dc0-40ef-8d80-56834f818ec3" providerId="ADAL" clId="{A48DF3F0-430D-48C2-8C28-16473DBA43E5}" dt="2023-10-27T09:11:47.108" v="30882" actId="164"/>
          <ac:spMkLst>
            <pc:docMk/>
            <pc:sldMk cId="3853847644" sldId="280"/>
            <ac:spMk id="31" creationId="{03177A4F-DAE0-FF51-C914-82CB76E545AD}"/>
          </ac:spMkLst>
        </pc:spChg>
        <pc:spChg chg="add del mod">
          <ac:chgData name="Carl Warom" userId="b8134005-8dc0-40ef-8d80-56834f818ec3" providerId="ADAL" clId="{A48DF3F0-430D-48C2-8C28-16473DBA43E5}" dt="2023-10-10T13:33:49.846" v="8105" actId="478"/>
          <ac:spMkLst>
            <pc:docMk/>
            <pc:sldMk cId="3853847644" sldId="280"/>
            <ac:spMk id="32" creationId="{8DF1352F-41DC-1D7A-B6B4-89F66DD643A7}"/>
          </ac:spMkLst>
        </pc:spChg>
        <pc:spChg chg="add del mod">
          <ac:chgData name="Carl Warom" userId="b8134005-8dc0-40ef-8d80-56834f818ec3" providerId="ADAL" clId="{A48DF3F0-430D-48C2-8C28-16473DBA43E5}" dt="2023-10-10T13:33:51.062" v="8106" actId="478"/>
          <ac:spMkLst>
            <pc:docMk/>
            <pc:sldMk cId="3853847644" sldId="280"/>
            <ac:spMk id="33" creationId="{C865D4C9-180B-2D65-7B55-9A11A5122FD1}"/>
          </ac:spMkLst>
        </pc:spChg>
        <pc:grpChg chg="add mod">
          <ac:chgData name="Carl Warom" userId="b8134005-8dc0-40ef-8d80-56834f818ec3" providerId="ADAL" clId="{A48DF3F0-430D-48C2-8C28-16473DBA43E5}" dt="2023-10-27T09:10:55.066" v="30881" actId="14100"/>
          <ac:grpSpMkLst>
            <pc:docMk/>
            <pc:sldMk cId="3853847644" sldId="280"/>
            <ac:grpSpMk id="3" creationId="{C0C01ED4-AE96-B535-4698-8793AE63D9A5}"/>
          </ac:grpSpMkLst>
        </pc:grpChg>
        <pc:grpChg chg="add mod">
          <ac:chgData name="Carl Warom" userId="b8134005-8dc0-40ef-8d80-56834f818ec3" providerId="ADAL" clId="{A48DF3F0-430D-48C2-8C28-16473DBA43E5}" dt="2023-10-27T09:11:52.708" v="30884" actId="14100"/>
          <ac:grpSpMkLst>
            <pc:docMk/>
            <pc:sldMk cId="3853847644" sldId="280"/>
            <ac:grpSpMk id="4" creationId="{FE387043-87ED-0394-6A08-6530520FC6BB}"/>
          </ac:grpSpMkLst>
        </pc:grpChg>
        <pc:grpChg chg="add mod">
          <ac:chgData name="Carl Warom" userId="b8134005-8dc0-40ef-8d80-56834f818ec3" providerId="ADAL" clId="{A48DF3F0-430D-48C2-8C28-16473DBA43E5}" dt="2023-10-10T13:03:51.753" v="7568"/>
          <ac:grpSpMkLst>
            <pc:docMk/>
            <pc:sldMk cId="3853847644" sldId="280"/>
            <ac:grpSpMk id="8" creationId="{C7ED7FCF-AA6D-F0AB-2F06-70B654B37EE6}"/>
          </ac:grpSpMkLst>
        </pc:grpChg>
        <pc:picChg chg="del mod modCrop">
          <ac:chgData name="Carl Warom" userId="b8134005-8dc0-40ef-8d80-56834f818ec3" providerId="ADAL" clId="{A48DF3F0-430D-48C2-8C28-16473DBA43E5}" dt="2023-10-10T15:40:46.267" v="9895" actId="478"/>
          <ac:picMkLst>
            <pc:docMk/>
            <pc:sldMk cId="3853847644" sldId="280"/>
            <ac:picMk id="2" creationId="{328C7919-88A6-33B6-0774-EEDEDF3BBB08}"/>
          </ac:picMkLst>
        </pc:picChg>
        <pc:picChg chg="mod">
          <ac:chgData name="Carl Warom" userId="b8134005-8dc0-40ef-8d80-56834f818ec3" providerId="ADAL" clId="{A48DF3F0-430D-48C2-8C28-16473DBA43E5}" dt="2023-10-10T13:03:51.753" v="7568"/>
          <ac:picMkLst>
            <pc:docMk/>
            <pc:sldMk cId="3853847644" sldId="280"/>
            <ac:picMk id="12" creationId="{5C9AD1FC-39AC-71A7-B88B-59F56AB1DD2A}"/>
          </ac:picMkLst>
        </pc:picChg>
        <pc:picChg chg="mod">
          <ac:chgData name="Carl Warom" userId="b8134005-8dc0-40ef-8d80-56834f818ec3" providerId="ADAL" clId="{A48DF3F0-430D-48C2-8C28-16473DBA43E5}" dt="2023-10-10T13:03:51.753" v="7568"/>
          <ac:picMkLst>
            <pc:docMk/>
            <pc:sldMk cId="3853847644" sldId="280"/>
            <ac:picMk id="13" creationId="{9FA9A92C-D98B-231D-35DE-F7137425C2C8}"/>
          </ac:picMkLst>
        </pc:picChg>
        <pc:picChg chg="mod">
          <ac:chgData name="Carl Warom" userId="b8134005-8dc0-40ef-8d80-56834f818ec3" providerId="ADAL" clId="{A48DF3F0-430D-48C2-8C28-16473DBA43E5}" dt="2023-10-10T13:03:51.753" v="7568"/>
          <ac:picMkLst>
            <pc:docMk/>
            <pc:sldMk cId="3853847644" sldId="280"/>
            <ac:picMk id="22" creationId="{B6E6263C-CA15-619F-ADE8-C3D518B16E49}"/>
          </ac:picMkLst>
        </pc:picChg>
        <pc:picChg chg="add del mod modCrop">
          <ac:chgData name="Carl Warom" userId="b8134005-8dc0-40ef-8d80-56834f818ec3" providerId="ADAL" clId="{A48DF3F0-430D-48C2-8C28-16473DBA43E5}" dt="2023-10-10T13:28:20.510" v="7940" actId="478"/>
          <ac:picMkLst>
            <pc:docMk/>
            <pc:sldMk cId="3853847644" sldId="280"/>
            <ac:picMk id="23" creationId="{700C3965-E65F-1375-C75A-D2014DA3A590}"/>
          </ac:picMkLst>
        </pc:picChg>
        <pc:picChg chg="add del mod">
          <ac:chgData name="Carl Warom" userId="b8134005-8dc0-40ef-8d80-56834f818ec3" providerId="ADAL" clId="{A48DF3F0-430D-48C2-8C28-16473DBA43E5}" dt="2023-10-10T13:26:34.421" v="7822" actId="22"/>
          <ac:picMkLst>
            <pc:docMk/>
            <pc:sldMk cId="3853847644" sldId="280"/>
            <ac:picMk id="25" creationId="{B5A15C1B-6B3E-8704-A701-7A76DFF609BF}"/>
          </ac:picMkLst>
        </pc:picChg>
        <pc:picChg chg="add del mod">
          <ac:chgData name="Carl Warom" userId="b8134005-8dc0-40ef-8d80-56834f818ec3" providerId="ADAL" clId="{A48DF3F0-430D-48C2-8C28-16473DBA43E5}" dt="2023-10-10T13:29:36.601" v="7956" actId="478"/>
          <ac:picMkLst>
            <pc:docMk/>
            <pc:sldMk cId="3853847644" sldId="280"/>
            <ac:picMk id="27" creationId="{B6839011-A084-5FD0-B3BF-8DBB54CB54E7}"/>
          </ac:picMkLst>
        </pc:picChg>
        <pc:picChg chg="add mod modCrop">
          <ac:chgData name="Carl Warom" userId="b8134005-8dc0-40ef-8d80-56834f818ec3" providerId="ADAL" clId="{A48DF3F0-430D-48C2-8C28-16473DBA43E5}" dt="2023-10-27T09:11:47.108" v="30882" actId="164"/>
          <ac:picMkLst>
            <pc:docMk/>
            <pc:sldMk cId="3853847644" sldId="280"/>
            <ac:picMk id="30" creationId="{ABD9500F-37A6-7589-85B7-B56D9B9F1DC1}"/>
          </ac:picMkLst>
        </pc:picChg>
        <pc:picChg chg="add mod">
          <ac:chgData name="Carl Warom" userId="b8134005-8dc0-40ef-8d80-56834f818ec3" providerId="ADAL" clId="{A48DF3F0-430D-48C2-8C28-16473DBA43E5}" dt="2023-10-10T13:51:39.212" v="8797"/>
          <ac:picMkLst>
            <pc:docMk/>
            <pc:sldMk cId="3853847644" sldId="280"/>
            <ac:picMk id="34" creationId="{20BDA5C8-D88B-D5A0-2416-2EF58F54837D}"/>
          </ac:picMkLst>
        </pc:picChg>
        <pc:picChg chg="add mod">
          <ac:chgData name="Carl Warom" userId="b8134005-8dc0-40ef-8d80-56834f818ec3" providerId="ADAL" clId="{A48DF3F0-430D-48C2-8C28-16473DBA43E5}" dt="2023-10-10T15:46:57.602" v="10107" actId="1076"/>
          <ac:picMkLst>
            <pc:docMk/>
            <pc:sldMk cId="3853847644" sldId="280"/>
            <ac:picMk id="35" creationId="{40DCCEC1-2F61-E279-53D2-8BFCD76BD3FF}"/>
          </ac:picMkLst>
        </pc:picChg>
        <pc:picChg chg="add mod">
          <ac:chgData name="Carl Warom" userId="b8134005-8dc0-40ef-8d80-56834f818ec3" providerId="ADAL" clId="{A48DF3F0-430D-48C2-8C28-16473DBA43E5}" dt="2023-10-27T09:10:55.066" v="30881" actId="14100"/>
          <ac:picMkLst>
            <pc:docMk/>
            <pc:sldMk cId="3853847644" sldId="280"/>
            <ac:picMk id="11266" creationId="{449668F4-8028-BF53-6409-06D7BB4F7811}"/>
          </ac:picMkLst>
        </pc:picChg>
      </pc:sldChg>
      <pc:sldChg chg="addSp delSp modSp mod modTransition modNotesTx">
        <pc:chgData name="Carl Warom" userId="b8134005-8dc0-40ef-8d80-56834f818ec3" providerId="ADAL" clId="{A48DF3F0-430D-48C2-8C28-16473DBA43E5}" dt="2023-10-27T09:15:56.032" v="30888" actId="2"/>
        <pc:sldMkLst>
          <pc:docMk/>
          <pc:sldMk cId="1942461563" sldId="281"/>
        </pc:sldMkLst>
        <pc:spChg chg="add mod">
          <ac:chgData name="Carl Warom" userId="b8134005-8dc0-40ef-8d80-56834f818ec3" providerId="ADAL" clId="{A48DF3F0-430D-48C2-8C28-16473DBA43E5}" dt="2023-10-13T09:50:28.596" v="30038" actId="14100"/>
          <ac:spMkLst>
            <pc:docMk/>
            <pc:sldMk cId="1942461563" sldId="281"/>
            <ac:spMk id="2" creationId="{228BEBB9-B1A9-F71C-50E0-55A0F9F09B37}"/>
          </ac:spMkLst>
        </pc:spChg>
        <pc:spChg chg="add mod">
          <ac:chgData name="Carl Warom" userId="b8134005-8dc0-40ef-8d80-56834f818ec3" providerId="ADAL" clId="{A48DF3F0-430D-48C2-8C28-16473DBA43E5}" dt="2023-10-10T16:28:31.272" v="11227"/>
          <ac:spMkLst>
            <pc:docMk/>
            <pc:sldMk cId="1942461563" sldId="281"/>
            <ac:spMk id="3" creationId="{7F9F4818-A862-098B-BF87-CCE2E3D2BD49}"/>
          </ac:spMkLst>
        </pc:spChg>
        <pc:spChg chg="del">
          <ac:chgData name="Carl Warom" userId="b8134005-8dc0-40ef-8d80-56834f818ec3" providerId="ADAL" clId="{A48DF3F0-430D-48C2-8C28-16473DBA43E5}" dt="2023-10-11T14:16:00.601" v="29920" actId="478"/>
          <ac:spMkLst>
            <pc:docMk/>
            <pc:sldMk cId="1942461563" sldId="281"/>
            <ac:spMk id="4" creationId="{947FD028-6A3A-182E-375D-F9EA4D05642B}"/>
          </ac:spMkLst>
        </pc:spChg>
        <pc:spChg chg="add mod">
          <ac:chgData name="Carl Warom" userId="b8134005-8dc0-40ef-8d80-56834f818ec3" providerId="ADAL" clId="{A48DF3F0-430D-48C2-8C28-16473DBA43E5}" dt="2023-10-10T16:30:06.440" v="11280" actId="20577"/>
          <ac:spMkLst>
            <pc:docMk/>
            <pc:sldMk cId="1942461563" sldId="281"/>
            <ac:spMk id="5" creationId="{35983955-A98A-6DEB-D3E7-1585C74395B3}"/>
          </ac:spMkLst>
        </pc:spChg>
        <pc:spChg chg="add mod">
          <ac:chgData name="Carl Warom" userId="b8134005-8dc0-40ef-8d80-56834f818ec3" providerId="ADAL" clId="{A48DF3F0-430D-48C2-8C28-16473DBA43E5}" dt="2023-10-10T16:28:31.272" v="11227"/>
          <ac:spMkLst>
            <pc:docMk/>
            <pc:sldMk cId="1942461563" sldId="281"/>
            <ac:spMk id="6" creationId="{50031DC2-CED9-3279-2D7E-6A99A81C5F25}"/>
          </ac:spMkLst>
        </pc:spChg>
        <pc:spChg chg="mod">
          <ac:chgData name="Carl Warom" userId="b8134005-8dc0-40ef-8d80-56834f818ec3" providerId="ADAL" clId="{A48DF3F0-430D-48C2-8C28-16473DBA43E5}" dt="2023-10-10T16:28:31.272" v="11227"/>
          <ac:spMkLst>
            <pc:docMk/>
            <pc:sldMk cId="1942461563" sldId="281"/>
            <ac:spMk id="8" creationId="{E9E262F2-91AF-F0AF-14AD-830C223C948B}"/>
          </ac:spMkLst>
        </pc:spChg>
        <pc:spChg chg="mod">
          <ac:chgData name="Carl Warom" userId="b8134005-8dc0-40ef-8d80-56834f818ec3" providerId="ADAL" clId="{A48DF3F0-430D-48C2-8C28-16473DBA43E5}" dt="2023-10-10T16:28:31.272" v="11227"/>
          <ac:spMkLst>
            <pc:docMk/>
            <pc:sldMk cId="1942461563" sldId="281"/>
            <ac:spMk id="9" creationId="{DFEF90C8-6F48-2F08-2F4D-496D1188D38F}"/>
          </ac:spMkLst>
        </pc:spChg>
        <pc:spChg chg="mod">
          <ac:chgData name="Carl Warom" userId="b8134005-8dc0-40ef-8d80-56834f818ec3" providerId="ADAL" clId="{A48DF3F0-430D-48C2-8C28-16473DBA43E5}" dt="2023-10-10T16:28:31.272" v="11227"/>
          <ac:spMkLst>
            <pc:docMk/>
            <pc:sldMk cId="1942461563" sldId="281"/>
            <ac:spMk id="10" creationId="{EDA5CA23-65ED-B505-3BCA-F10A130A2783}"/>
          </ac:spMkLst>
        </pc:spChg>
        <pc:spChg chg="del mod">
          <ac:chgData name="Carl Warom" userId="b8134005-8dc0-40ef-8d80-56834f818ec3" providerId="ADAL" clId="{A48DF3F0-430D-48C2-8C28-16473DBA43E5}" dt="2023-10-11T08:33:40.862" v="14779" actId="478"/>
          <ac:spMkLst>
            <pc:docMk/>
            <pc:sldMk cId="1942461563" sldId="281"/>
            <ac:spMk id="17" creationId="{BEC6D9D7-D721-B796-652A-41BD085743C3}"/>
          </ac:spMkLst>
        </pc:spChg>
        <pc:spChg chg="add mod">
          <ac:chgData name="Carl Warom" userId="b8134005-8dc0-40ef-8d80-56834f818ec3" providerId="ADAL" clId="{A48DF3F0-430D-48C2-8C28-16473DBA43E5}" dt="2023-10-10T16:30:08.127" v="11281"/>
          <ac:spMkLst>
            <pc:docMk/>
            <pc:sldMk cId="1942461563" sldId="281"/>
            <ac:spMk id="22" creationId="{90FAAD78-6180-1001-C356-AC38EA4D3742}"/>
          </ac:spMkLst>
        </pc:spChg>
        <pc:spChg chg="add mod">
          <ac:chgData name="Carl Warom" userId="b8134005-8dc0-40ef-8d80-56834f818ec3" providerId="ADAL" clId="{A48DF3F0-430D-48C2-8C28-16473DBA43E5}" dt="2023-10-10T16:30:21.703" v="11318" actId="20577"/>
          <ac:spMkLst>
            <pc:docMk/>
            <pc:sldMk cId="1942461563" sldId="281"/>
            <ac:spMk id="23" creationId="{E5700CCF-B601-B0B8-68B6-08F69A52E095}"/>
          </ac:spMkLst>
        </pc:spChg>
        <pc:spChg chg="add del mod">
          <ac:chgData name="Carl Warom" userId="b8134005-8dc0-40ef-8d80-56834f818ec3" providerId="ADAL" clId="{A48DF3F0-430D-48C2-8C28-16473DBA43E5}" dt="2023-10-11T08:52:00.022" v="15918" actId="478"/>
          <ac:spMkLst>
            <pc:docMk/>
            <pc:sldMk cId="1942461563" sldId="281"/>
            <ac:spMk id="27" creationId="{0A0D67B6-3B22-378F-922B-C7AFAF831496}"/>
          </ac:spMkLst>
        </pc:spChg>
        <pc:spChg chg="add del mod">
          <ac:chgData name="Carl Warom" userId="b8134005-8dc0-40ef-8d80-56834f818ec3" providerId="ADAL" clId="{A48DF3F0-430D-48C2-8C28-16473DBA43E5}" dt="2023-10-11T08:38:04.907" v="15061" actId="478"/>
          <ac:spMkLst>
            <pc:docMk/>
            <pc:sldMk cId="1942461563" sldId="281"/>
            <ac:spMk id="29" creationId="{7EF3FCD4-6A2A-3144-BC3E-B3D50A6BD4E7}"/>
          </ac:spMkLst>
        </pc:spChg>
        <pc:spChg chg="add mod">
          <ac:chgData name="Carl Warom" userId="b8134005-8dc0-40ef-8d80-56834f818ec3" providerId="ADAL" clId="{A48DF3F0-430D-48C2-8C28-16473DBA43E5}" dt="2023-10-11T08:37:58.159" v="15059"/>
          <ac:spMkLst>
            <pc:docMk/>
            <pc:sldMk cId="1942461563" sldId="281"/>
            <ac:spMk id="30" creationId="{F65ABB35-88A8-EDCC-F01B-6459D827C124}"/>
          </ac:spMkLst>
        </pc:spChg>
        <pc:spChg chg="add mod">
          <ac:chgData name="Carl Warom" userId="b8134005-8dc0-40ef-8d80-56834f818ec3" providerId="ADAL" clId="{A48DF3F0-430D-48C2-8C28-16473DBA43E5}" dt="2023-10-11T08:38:36.549" v="15137" actId="5793"/>
          <ac:spMkLst>
            <pc:docMk/>
            <pc:sldMk cId="1942461563" sldId="281"/>
            <ac:spMk id="31" creationId="{381E8E7A-458A-90B6-9E22-5405949E18F8}"/>
          </ac:spMkLst>
        </pc:spChg>
        <pc:spChg chg="add mod topLvl">
          <ac:chgData name="Carl Warom" userId="b8134005-8dc0-40ef-8d80-56834f818ec3" providerId="ADAL" clId="{A48DF3F0-430D-48C2-8C28-16473DBA43E5}" dt="2023-10-11T08:48:18" v="15737" actId="1036"/>
          <ac:spMkLst>
            <pc:docMk/>
            <pc:sldMk cId="1942461563" sldId="281"/>
            <ac:spMk id="35" creationId="{6739D176-6623-21D6-2A33-5F83369B50E0}"/>
          </ac:spMkLst>
        </pc:spChg>
        <pc:spChg chg="add mod topLvl">
          <ac:chgData name="Carl Warom" userId="b8134005-8dc0-40ef-8d80-56834f818ec3" providerId="ADAL" clId="{A48DF3F0-430D-48C2-8C28-16473DBA43E5}" dt="2023-10-11T08:48:18" v="15737" actId="1036"/>
          <ac:spMkLst>
            <pc:docMk/>
            <pc:sldMk cId="1942461563" sldId="281"/>
            <ac:spMk id="36" creationId="{72F7B308-1308-3207-B348-D06400E2C8AB}"/>
          </ac:spMkLst>
        </pc:spChg>
        <pc:spChg chg="add mod topLvl">
          <ac:chgData name="Carl Warom" userId="b8134005-8dc0-40ef-8d80-56834f818ec3" providerId="ADAL" clId="{A48DF3F0-430D-48C2-8C28-16473DBA43E5}" dt="2023-10-11T08:48:18" v="15737" actId="1036"/>
          <ac:spMkLst>
            <pc:docMk/>
            <pc:sldMk cId="1942461563" sldId="281"/>
            <ac:spMk id="37" creationId="{7F2E8713-E78C-E822-3CCE-733F9D90A745}"/>
          </ac:spMkLst>
        </pc:spChg>
        <pc:spChg chg="add mod topLvl">
          <ac:chgData name="Carl Warom" userId="b8134005-8dc0-40ef-8d80-56834f818ec3" providerId="ADAL" clId="{A48DF3F0-430D-48C2-8C28-16473DBA43E5}" dt="2023-10-11T08:48:18" v="15737" actId="1036"/>
          <ac:spMkLst>
            <pc:docMk/>
            <pc:sldMk cId="1942461563" sldId="281"/>
            <ac:spMk id="38" creationId="{CEB9933A-12C3-8D80-1C1C-A19CC390B42F}"/>
          </ac:spMkLst>
        </pc:spChg>
        <pc:spChg chg="add mod">
          <ac:chgData name="Carl Warom" userId="b8134005-8dc0-40ef-8d80-56834f818ec3" providerId="ADAL" clId="{A48DF3F0-430D-48C2-8C28-16473DBA43E5}" dt="2023-10-11T08:48:18" v="15737" actId="1036"/>
          <ac:spMkLst>
            <pc:docMk/>
            <pc:sldMk cId="1942461563" sldId="281"/>
            <ac:spMk id="40" creationId="{5BE69A30-D438-38AC-0A51-6977DADBFEC4}"/>
          </ac:spMkLst>
        </pc:spChg>
        <pc:spChg chg="add mod">
          <ac:chgData name="Carl Warom" userId="b8134005-8dc0-40ef-8d80-56834f818ec3" providerId="ADAL" clId="{A48DF3F0-430D-48C2-8C28-16473DBA43E5}" dt="2023-10-11T08:48:18" v="15737" actId="1036"/>
          <ac:spMkLst>
            <pc:docMk/>
            <pc:sldMk cId="1942461563" sldId="281"/>
            <ac:spMk id="41" creationId="{3EE6D9AF-BFC6-8780-70D2-BE8B983E600F}"/>
          </ac:spMkLst>
        </pc:spChg>
        <pc:spChg chg="add mod">
          <ac:chgData name="Carl Warom" userId="b8134005-8dc0-40ef-8d80-56834f818ec3" providerId="ADAL" clId="{A48DF3F0-430D-48C2-8C28-16473DBA43E5}" dt="2023-10-11T08:48:18" v="15737" actId="1036"/>
          <ac:spMkLst>
            <pc:docMk/>
            <pc:sldMk cId="1942461563" sldId="281"/>
            <ac:spMk id="42" creationId="{2187B656-8197-B035-528E-4E3FC4879D24}"/>
          </ac:spMkLst>
        </pc:spChg>
        <pc:spChg chg="add del mod">
          <ac:chgData name="Carl Warom" userId="b8134005-8dc0-40ef-8d80-56834f818ec3" providerId="ADAL" clId="{A48DF3F0-430D-48C2-8C28-16473DBA43E5}" dt="2023-10-11T08:47:17.721" v="15665" actId="478"/>
          <ac:spMkLst>
            <pc:docMk/>
            <pc:sldMk cId="1942461563" sldId="281"/>
            <ac:spMk id="43" creationId="{11765A57-FC99-6316-EE7F-EF7972E7FE4E}"/>
          </ac:spMkLst>
        </pc:spChg>
        <pc:spChg chg="add mod">
          <ac:chgData name="Carl Warom" userId="b8134005-8dc0-40ef-8d80-56834f818ec3" providerId="ADAL" clId="{A48DF3F0-430D-48C2-8C28-16473DBA43E5}" dt="2023-10-11T08:48:11.803" v="15731" actId="113"/>
          <ac:spMkLst>
            <pc:docMk/>
            <pc:sldMk cId="1942461563" sldId="281"/>
            <ac:spMk id="44" creationId="{457A68B9-393B-2FDF-FD99-84C1B39927F6}"/>
          </ac:spMkLst>
        </pc:spChg>
        <pc:spChg chg="add mod">
          <ac:chgData name="Carl Warom" userId="b8134005-8dc0-40ef-8d80-56834f818ec3" providerId="ADAL" clId="{A48DF3F0-430D-48C2-8C28-16473DBA43E5}" dt="2023-10-11T08:48:50.067" v="15752" actId="207"/>
          <ac:spMkLst>
            <pc:docMk/>
            <pc:sldMk cId="1942461563" sldId="281"/>
            <ac:spMk id="45" creationId="{C0AB7DE6-3A3A-DC14-BE53-D9EFF2EF3C93}"/>
          </ac:spMkLst>
        </pc:spChg>
        <pc:spChg chg="add mod">
          <ac:chgData name="Carl Warom" userId="b8134005-8dc0-40ef-8d80-56834f818ec3" providerId="ADAL" clId="{A48DF3F0-430D-48C2-8C28-16473DBA43E5}" dt="2023-10-11T08:49:00.713" v="15754" actId="1076"/>
          <ac:spMkLst>
            <pc:docMk/>
            <pc:sldMk cId="1942461563" sldId="281"/>
            <ac:spMk id="46" creationId="{C618A440-5E0F-95E4-6DAE-C831B6C8FC07}"/>
          </ac:spMkLst>
        </pc:spChg>
        <pc:spChg chg="add mod">
          <ac:chgData name="Carl Warom" userId="b8134005-8dc0-40ef-8d80-56834f818ec3" providerId="ADAL" clId="{A48DF3F0-430D-48C2-8C28-16473DBA43E5}" dt="2023-10-27T09:15:56.032" v="30888" actId="2"/>
          <ac:spMkLst>
            <pc:docMk/>
            <pc:sldMk cId="1942461563" sldId="281"/>
            <ac:spMk id="47" creationId="{E5D5D729-2810-5DC2-1DF6-2169E220E4A1}"/>
          </ac:spMkLst>
        </pc:spChg>
        <pc:grpChg chg="add mod">
          <ac:chgData name="Carl Warom" userId="b8134005-8dc0-40ef-8d80-56834f818ec3" providerId="ADAL" clId="{A48DF3F0-430D-48C2-8C28-16473DBA43E5}" dt="2023-10-10T16:28:31.272" v="11227"/>
          <ac:grpSpMkLst>
            <pc:docMk/>
            <pc:sldMk cId="1942461563" sldId="281"/>
            <ac:grpSpMk id="7" creationId="{7B0CA7A8-4FF0-FC88-8727-0C276A78AAE0}"/>
          </ac:grpSpMkLst>
        </pc:grpChg>
        <pc:grpChg chg="add del mod">
          <ac:chgData name="Carl Warom" userId="b8134005-8dc0-40ef-8d80-56834f818ec3" providerId="ADAL" clId="{A48DF3F0-430D-48C2-8C28-16473DBA43E5}" dt="2023-10-11T08:45:55.599" v="15643" actId="165"/>
          <ac:grpSpMkLst>
            <pc:docMk/>
            <pc:sldMk cId="1942461563" sldId="281"/>
            <ac:grpSpMk id="39" creationId="{4FFEA936-77F4-B680-3455-C58736F11343}"/>
          </ac:grpSpMkLst>
        </pc:grpChg>
        <pc:picChg chg="del mod">
          <ac:chgData name="Carl Warom" userId="b8134005-8dc0-40ef-8d80-56834f818ec3" providerId="ADAL" clId="{A48DF3F0-430D-48C2-8C28-16473DBA43E5}" dt="2023-10-11T08:49:16.742" v="15755" actId="478"/>
          <ac:picMkLst>
            <pc:docMk/>
            <pc:sldMk cId="1942461563" sldId="281"/>
            <ac:picMk id="2" creationId="{4C4CF93F-83E0-70C1-4CB7-8CD04EDF6BC5}"/>
          </ac:picMkLst>
        </pc:picChg>
        <pc:picChg chg="mod">
          <ac:chgData name="Carl Warom" userId="b8134005-8dc0-40ef-8d80-56834f818ec3" providerId="ADAL" clId="{A48DF3F0-430D-48C2-8C28-16473DBA43E5}" dt="2023-10-10T16:28:31.272" v="11227"/>
          <ac:picMkLst>
            <pc:docMk/>
            <pc:sldMk cId="1942461563" sldId="281"/>
            <ac:picMk id="11" creationId="{CFE383A4-79EF-B623-95B1-9E6757C99ACD}"/>
          </ac:picMkLst>
        </pc:picChg>
        <pc:picChg chg="mod">
          <ac:chgData name="Carl Warom" userId="b8134005-8dc0-40ef-8d80-56834f818ec3" providerId="ADAL" clId="{A48DF3F0-430D-48C2-8C28-16473DBA43E5}" dt="2023-10-10T16:28:31.272" v="11227"/>
          <ac:picMkLst>
            <pc:docMk/>
            <pc:sldMk cId="1942461563" sldId="281"/>
            <ac:picMk id="12" creationId="{2289338A-8F13-2FB5-E0F2-E299D7083846}"/>
          </ac:picMkLst>
        </pc:picChg>
        <pc:picChg chg="mod">
          <ac:chgData name="Carl Warom" userId="b8134005-8dc0-40ef-8d80-56834f818ec3" providerId="ADAL" clId="{A48DF3F0-430D-48C2-8C28-16473DBA43E5}" dt="2023-10-10T16:28:31.272" v="11227"/>
          <ac:picMkLst>
            <pc:docMk/>
            <pc:sldMk cId="1942461563" sldId="281"/>
            <ac:picMk id="13" creationId="{93B934EF-C9B3-4A7D-5B47-7E1B987E601B}"/>
          </ac:picMkLst>
        </pc:picChg>
        <pc:picChg chg="add mod">
          <ac:chgData name="Carl Warom" userId="b8134005-8dc0-40ef-8d80-56834f818ec3" providerId="ADAL" clId="{A48DF3F0-430D-48C2-8C28-16473DBA43E5}" dt="2023-10-10T16:30:08.127" v="11281"/>
          <ac:picMkLst>
            <pc:docMk/>
            <pc:sldMk cId="1942461563" sldId="281"/>
            <ac:picMk id="24" creationId="{33249CC4-66C2-BFA0-1793-D7EB5BDA6FE3}"/>
          </ac:picMkLst>
        </pc:picChg>
        <pc:picChg chg="add mod">
          <ac:chgData name="Carl Warom" userId="b8134005-8dc0-40ef-8d80-56834f818ec3" providerId="ADAL" clId="{A48DF3F0-430D-48C2-8C28-16473DBA43E5}" dt="2023-10-11T08:40:36.826" v="15146" actId="1035"/>
          <ac:picMkLst>
            <pc:docMk/>
            <pc:sldMk cId="1942461563" sldId="281"/>
            <ac:picMk id="32" creationId="{5AAEF247-261E-AC0D-6126-D71296A0B61D}"/>
          </ac:picMkLst>
        </pc:picChg>
        <pc:picChg chg="add mod">
          <ac:chgData name="Carl Warom" userId="b8134005-8dc0-40ef-8d80-56834f818ec3" providerId="ADAL" clId="{A48DF3F0-430D-48C2-8C28-16473DBA43E5}" dt="2023-10-11T08:40:36.826" v="15146" actId="1035"/>
          <ac:picMkLst>
            <pc:docMk/>
            <pc:sldMk cId="1942461563" sldId="281"/>
            <ac:picMk id="34" creationId="{92999B69-84FA-EA49-9741-C3A9F2EB4D5D}"/>
          </ac:picMkLst>
        </pc:picChg>
        <pc:picChg chg="add del mod">
          <ac:chgData name="Carl Warom" userId="b8134005-8dc0-40ef-8d80-56834f818ec3" providerId="ADAL" clId="{A48DF3F0-430D-48C2-8C28-16473DBA43E5}" dt="2023-10-11T08:44:50.655" v="15530" actId="478"/>
          <ac:picMkLst>
            <pc:docMk/>
            <pc:sldMk cId="1942461563" sldId="281"/>
            <ac:picMk id="12290" creationId="{3160BAEA-8AFC-45BC-738D-3ECDE2B480A8}"/>
          </ac:picMkLst>
        </pc:picChg>
      </pc:sldChg>
      <pc:sldChg chg="addSp delSp modSp mod modTransition modNotesTx">
        <pc:chgData name="Carl Warom" userId="b8134005-8dc0-40ef-8d80-56834f818ec3" providerId="ADAL" clId="{A48DF3F0-430D-48C2-8C28-16473DBA43E5}" dt="2023-10-27T09:16:01.378" v="30889" actId="2"/>
        <pc:sldMkLst>
          <pc:docMk/>
          <pc:sldMk cId="2278870260" sldId="282"/>
        </pc:sldMkLst>
        <pc:spChg chg="add del mod">
          <ac:chgData name="Carl Warom" userId="b8134005-8dc0-40ef-8d80-56834f818ec3" providerId="ADAL" clId="{A48DF3F0-430D-48C2-8C28-16473DBA43E5}" dt="2023-10-13T12:47:24.020" v="30744" actId="478"/>
          <ac:spMkLst>
            <pc:docMk/>
            <pc:sldMk cId="2278870260" sldId="282"/>
            <ac:spMk id="3" creationId="{DBD65F7F-AB40-21B5-063E-7E571BF6BC8D}"/>
          </ac:spMkLst>
        </pc:spChg>
        <pc:spChg chg="add del mod">
          <ac:chgData name="Carl Warom" userId="b8134005-8dc0-40ef-8d80-56834f818ec3" providerId="ADAL" clId="{A48DF3F0-430D-48C2-8C28-16473DBA43E5}" dt="2023-10-13T12:47:24.020" v="30744" actId="478"/>
          <ac:spMkLst>
            <pc:docMk/>
            <pc:sldMk cId="2278870260" sldId="282"/>
            <ac:spMk id="4" creationId="{41089619-07FD-9F5A-9D59-188AAAEEBB5F}"/>
          </ac:spMkLst>
        </pc:spChg>
        <pc:spChg chg="del">
          <ac:chgData name="Carl Warom" userId="b8134005-8dc0-40ef-8d80-56834f818ec3" providerId="ADAL" clId="{A48DF3F0-430D-48C2-8C28-16473DBA43E5}" dt="2023-10-11T14:16:03.401" v="29921" actId="478"/>
          <ac:spMkLst>
            <pc:docMk/>
            <pc:sldMk cId="2278870260" sldId="282"/>
            <ac:spMk id="4" creationId="{947FD028-6A3A-182E-375D-F9EA4D05642B}"/>
          </ac:spMkLst>
        </pc:spChg>
        <pc:spChg chg="add del mod">
          <ac:chgData name="Carl Warom" userId="b8134005-8dc0-40ef-8d80-56834f818ec3" providerId="ADAL" clId="{A48DF3F0-430D-48C2-8C28-16473DBA43E5}" dt="2023-10-13T12:47:24.020" v="30744" actId="478"/>
          <ac:spMkLst>
            <pc:docMk/>
            <pc:sldMk cId="2278870260" sldId="282"/>
            <ac:spMk id="5" creationId="{C248A0AD-8679-6D13-C365-F493FC320EBA}"/>
          </ac:spMkLst>
        </pc:spChg>
        <pc:spChg chg="add del mod">
          <ac:chgData name="Carl Warom" userId="b8134005-8dc0-40ef-8d80-56834f818ec3" providerId="ADAL" clId="{A48DF3F0-430D-48C2-8C28-16473DBA43E5}" dt="2023-10-13T12:47:24.020" v="30744" actId="478"/>
          <ac:spMkLst>
            <pc:docMk/>
            <pc:sldMk cId="2278870260" sldId="282"/>
            <ac:spMk id="6" creationId="{8CCEC820-5437-3A2D-9E29-C4B25828DC85}"/>
          </ac:spMkLst>
        </pc:spChg>
        <pc:spChg chg="mod">
          <ac:chgData name="Carl Warom" userId="b8134005-8dc0-40ef-8d80-56834f818ec3" providerId="ADAL" clId="{A48DF3F0-430D-48C2-8C28-16473DBA43E5}" dt="2023-10-11T08:57:18.503" v="15925"/>
          <ac:spMkLst>
            <pc:docMk/>
            <pc:sldMk cId="2278870260" sldId="282"/>
            <ac:spMk id="8" creationId="{F8511447-A07A-E71D-4DCE-864A7ADF5CFA}"/>
          </ac:spMkLst>
        </pc:spChg>
        <pc:spChg chg="mod">
          <ac:chgData name="Carl Warom" userId="b8134005-8dc0-40ef-8d80-56834f818ec3" providerId="ADAL" clId="{A48DF3F0-430D-48C2-8C28-16473DBA43E5}" dt="2023-10-11T08:57:18.503" v="15925"/>
          <ac:spMkLst>
            <pc:docMk/>
            <pc:sldMk cId="2278870260" sldId="282"/>
            <ac:spMk id="9" creationId="{CC675C8D-E60B-211B-4CE8-881BF5569419}"/>
          </ac:spMkLst>
        </pc:spChg>
        <pc:spChg chg="mod">
          <ac:chgData name="Carl Warom" userId="b8134005-8dc0-40ef-8d80-56834f818ec3" providerId="ADAL" clId="{A48DF3F0-430D-48C2-8C28-16473DBA43E5}" dt="2023-10-11T08:57:18.503" v="15925"/>
          <ac:spMkLst>
            <pc:docMk/>
            <pc:sldMk cId="2278870260" sldId="282"/>
            <ac:spMk id="10" creationId="{ABCBF60F-2353-AAC4-E15B-6820130A9D22}"/>
          </ac:spMkLst>
        </pc:spChg>
        <pc:spChg chg="add mod">
          <ac:chgData name="Carl Warom" userId="b8134005-8dc0-40ef-8d80-56834f818ec3" providerId="ADAL" clId="{A48DF3F0-430D-48C2-8C28-16473DBA43E5}" dt="2023-10-13T12:47:24.450" v="30745"/>
          <ac:spMkLst>
            <pc:docMk/>
            <pc:sldMk cId="2278870260" sldId="282"/>
            <ac:spMk id="15" creationId="{20F26568-3772-A1D5-0D3B-89A2E4BA89E1}"/>
          </ac:spMkLst>
        </pc:spChg>
        <pc:spChg chg="add mod">
          <ac:chgData name="Carl Warom" userId="b8134005-8dc0-40ef-8d80-56834f818ec3" providerId="ADAL" clId="{A48DF3F0-430D-48C2-8C28-16473DBA43E5}" dt="2023-10-13T12:47:24.450" v="30745"/>
          <ac:spMkLst>
            <pc:docMk/>
            <pc:sldMk cId="2278870260" sldId="282"/>
            <ac:spMk id="16" creationId="{596C83ED-1DD7-4D83-3727-7C96DB75DB3F}"/>
          </ac:spMkLst>
        </pc:spChg>
        <pc:spChg chg="add mod">
          <ac:chgData name="Carl Warom" userId="b8134005-8dc0-40ef-8d80-56834f818ec3" providerId="ADAL" clId="{A48DF3F0-430D-48C2-8C28-16473DBA43E5}" dt="2023-10-13T12:47:24.450" v="30745"/>
          <ac:spMkLst>
            <pc:docMk/>
            <pc:sldMk cId="2278870260" sldId="282"/>
            <ac:spMk id="17" creationId="{3AF5922B-7824-C4F4-C4C0-17BCBF0FD370}"/>
          </ac:spMkLst>
        </pc:spChg>
        <pc:spChg chg="del mod">
          <ac:chgData name="Carl Warom" userId="b8134005-8dc0-40ef-8d80-56834f818ec3" providerId="ADAL" clId="{A48DF3F0-430D-48C2-8C28-16473DBA43E5}" dt="2023-10-11T09:13:15.169" v="17033" actId="478"/>
          <ac:spMkLst>
            <pc:docMk/>
            <pc:sldMk cId="2278870260" sldId="282"/>
            <ac:spMk id="18" creationId="{6D393D79-B54E-51FC-EE10-DAE5355A7A4B}"/>
          </ac:spMkLst>
        </pc:spChg>
        <pc:spChg chg="add mod">
          <ac:chgData name="Carl Warom" userId="b8134005-8dc0-40ef-8d80-56834f818ec3" providerId="ADAL" clId="{A48DF3F0-430D-48C2-8C28-16473DBA43E5}" dt="2023-10-13T12:47:24.450" v="30745"/>
          <ac:spMkLst>
            <pc:docMk/>
            <pc:sldMk cId="2278870260" sldId="282"/>
            <ac:spMk id="18" creationId="{AA8131E1-94D2-11E4-E428-DF5BC65B18B1}"/>
          </ac:spMkLst>
        </pc:spChg>
        <pc:spChg chg="mod">
          <ac:chgData name="Carl Warom" userId="b8134005-8dc0-40ef-8d80-56834f818ec3" providerId="ADAL" clId="{A48DF3F0-430D-48C2-8C28-16473DBA43E5}" dt="2023-10-13T12:47:24.450" v="30745"/>
          <ac:spMkLst>
            <pc:docMk/>
            <pc:sldMk cId="2278870260" sldId="282"/>
            <ac:spMk id="20" creationId="{935BD0CD-9EF1-AF15-FAC2-E2278519610D}"/>
          </ac:spMkLst>
        </pc:spChg>
        <pc:spChg chg="mod">
          <ac:chgData name="Carl Warom" userId="b8134005-8dc0-40ef-8d80-56834f818ec3" providerId="ADAL" clId="{A48DF3F0-430D-48C2-8C28-16473DBA43E5}" dt="2023-10-13T12:47:24.450" v="30745"/>
          <ac:spMkLst>
            <pc:docMk/>
            <pc:sldMk cId="2278870260" sldId="282"/>
            <ac:spMk id="21" creationId="{9389637B-29A3-ECE4-A99C-E06ADBB6187F}"/>
          </ac:spMkLst>
        </pc:spChg>
        <pc:spChg chg="add del mod">
          <ac:chgData name="Carl Warom" userId="b8134005-8dc0-40ef-8d80-56834f818ec3" providerId="ADAL" clId="{A48DF3F0-430D-48C2-8C28-16473DBA43E5}" dt="2023-10-13T12:47:24.020" v="30744" actId="478"/>
          <ac:spMkLst>
            <pc:docMk/>
            <pc:sldMk cId="2278870260" sldId="282"/>
            <ac:spMk id="22" creationId="{4B43BF8E-121E-A650-11D9-D661428ED170}"/>
          </ac:spMkLst>
        </pc:spChg>
        <pc:spChg chg="add del mod">
          <ac:chgData name="Carl Warom" userId="b8134005-8dc0-40ef-8d80-56834f818ec3" providerId="ADAL" clId="{A48DF3F0-430D-48C2-8C28-16473DBA43E5}" dt="2023-10-13T12:47:24.020" v="30744" actId="478"/>
          <ac:spMkLst>
            <pc:docMk/>
            <pc:sldMk cId="2278870260" sldId="282"/>
            <ac:spMk id="23" creationId="{055C3D98-5041-CD77-159E-90172A113BBD}"/>
          </ac:spMkLst>
        </pc:spChg>
        <pc:spChg chg="mod">
          <ac:chgData name="Carl Warom" userId="b8134005-8dc0-40ef-8d80-56834f818ec3" providerId="ADAL" clId="{A48DF3F0-430D-48C2-8C28-16473DBA43E5}" dt="2023-10-13T12:47:24.450" v="30745"/>
          <ac:spMkLst>
            <pc:docMk/>
            <pc:sldMk cId="2278870260" sldId="282"/>
            <ac:spMk id="26" creationId="{A090BDCD-CCA6-E50C-AD9E-ABEA1949166A}"/>
          </ac:spMkLst>
        </pc:spChg>
        <pc:spChg chg="add mod">
          <ac:chgData name="Carl Warom" userId="b8134005-8dc0-40ef-8d80-56834f818ec3" providerId="ADAL" clId="{A48DF3F0-430D-48C2-8C28-16473DBA43E5}" dt="2023-10-11T08:59:53.750" v="16042" actId="1038"/>
          <ac:spMkLst>
            <pc:docMk/>
            <pc:sldMk cId="2278870260" sldId="282"/>
            <ac:spMk id="28" creationId="{17257754-9E32-F8AF-6F88-ED9835AE8919}"/>
          </ac:spMkLst>
        </pc:spChg>
        <pc:spChg chg="add mod">
          <ac:chgData name="Carl Warom" userId="b8134005-8dc0-40ef-8d80-56834f818ec3" providerId="ADAL" clId="{A48DF3F0-430D-48C2-8C28-16473DBA43E5}" dt="2023-10-11T09:05:11.109" v="16371" actId="164"/>
          <ac:spMkLst>
            <pc:docMk/>
            <pc:sldMk cId="2278870260" sldId="282"/>
            <ac:spMk id="32" creationId="{14268A39-97A5-E10D-F918-379E0E708D1A}"/>
          </ac:spMkLst>
        </pc:spChg>
        <pc:spChg chg="add del mod">
          <ac:chgData name="Carl Warom" userId="b8134005-8dc0-40ef-8d80-56834f818ec3" providerId="ADAL" clId="{A48DF3F0-430D-48C2-8C28-16473DBA43E5}" dt="2023-10-13T12:47:24.020" v="30744" actId="478"/>
          <ac:spMkLst>
            <pc:docMk/>
            <pc:sldMk cId="2278870260" sldId="282"/>
            <ac:spMk id="37" creationId="{1BAA1BFA-5567-8830-A29F-887C18B595E9}"/>
          </ac:spMkLst>
        </pc:spChg>
        <pc:spChg chg="add del mod">
          <ac:chgData name="Carl Warom" userId="b8134005-8dc0-40ef-8d80-56834f818ec3" providerId="ADAL" clId="{A48DF3F0-430D-48C2-8C28-16473DBA43E5}" dt="2023-10-13T12:47:24.020" v="30744" actId="478"/>
          <ac:spMkLst>
            <pc:docMk/>
            <pc:sldMk cId="2278870260" sldId="282"/>
            <ac:spMk id="38" creationId="{D4DAB1CA-52BC-32BC-E7A7-4EDECB8DD87D}"/>
          </ac:spMkLst>
        </pc:spChg>
        <pc:spChg chg="add mod">
          <ac:chgData name="Carl Warom" userId="b8134005-8dc0-40ef-8d80-56834f818ec3" providerId="ADAL" clId="{A48DF3F0-430D-48C2-8C28-16473DBA43E5}" dt="2023-10-13T12:47:24.450" v="30745"/>
          <ac:spMkLst>
            <pc:docMk/>
            <pc:sldMk cId="2278870260" sldId="282"/>
            <ac:spMk id="39" creationId="{2752A7DE-D2B4-EFD3-1C45-AFD5A0633DC6}"/>
          </ac:spMkLst>
        </pc:spChg>
        <pc:spChg chg="add mod">
          <ac:chgData name="Carl Warom" userId="b8134005-8dc0-40ef-8d80-56834f818ec3" providerId="ADAL" clId="{A48DF3F0-430D-48C2-8C28-16473DBA43E5}" dt="2023-10-13T12:47:24.450" v="30745"/>
          <ac:spMkLst>
            <pc:docMk/>
            <pc:sldMk cId="2278870260" sldId="282"/>
            <ac:spMk id="40" creationId="{0A7CCB64-6393-7330-49EE-D122ED24CD05}"/>
          </ac:spMkLst>
        </pc:spChg>
        <pc:spChg chg="add mod">
          <ac:chgData name="Carl Warom" userId="b8134005-8dc0-40ef-8d80-56834f818ec3" providerId="ADAL" clId="{A48DF3F0-430D-48C2-8C28-16473DBA43E5}" dt="2023-10-13T12:47:24.450" v="30745"/>
          <ac:spMkLst>
            <pc:docMk/>
            <pc:sldMk cId="2278870260" sldId="282"/>
            <ac:spMk id="42" creationId="{235FA6F4-1D02-292F-DE79-4ADF8008905B}"/>
          </ac:spMkLst>
        </pc:spChg>
        <pc:spChg chg="add mod">
          <ac:chgData name="Carl Warom" userId="b8134005-8dc0-40ef-8d80-56834f818ec3" providerId="ADAL" clId="{A48DF3F0-430D-48C2-8C28-16473DBA43E5}" dt="2023-10-13T12:47:24.450" v="30745"/>
          <ac:spMkLst>
            <pc:docMk/>
            <pc:sldMk cId="2278870260" sldId="282"/>
            <ac:spMk id="43" creationId="{A0D34C78-446B-F424-C1CF-B8C6A84FE002}"/>
          </ac:spMkLst>
        </pc:spChg>
        <pc:spChg chg="add mod">
          <ac:chgData name="Carl Warom" userId="b8134005-8dc0-40ef-8d80-56834f818ec3" providerId="ADAL" clId="{A48DF3F0-430D-48C2-8C28-16473DBA43E5}" dt="2023-10-13T12:47:24.450" v="30745"/>
          <ac:spMkLst>
            <pc:docMk/>
            <pc:sldMk cId="2278870260" sldId="282"/>
            <ac:spMk id="44" creationId="{7A12C83C-D632-FBBC-BBDF-5B2E8E4DAA16}"/>
          </ac:spMkLst>
        </pc:spChg>
        <pc:spChg chg="add mod">
          <ac:chgData name="Carl Warom" userId="b8134005-8dc0-40ef-8d80-56834f818ec3" providerId="ADAL" clId="{A48DF3F0-430D-48C2-8C28-16473DBA43E5}" dt="2023-10-13T12:47:24.450" v="30745"/>
          <ac:spMkLst>
            <pc:docMk/>
            <pc:sldMk cId="2278870260" sldId="282"/>
            <ac:spMk id="45" creationId="{E3DD512E-B07E-902F-CA04-12F7AEFDEDAC}"/>
          </ac:spMkLst>
        </pc:spChg>
        <pc:spChg chg="add mod">
          <ac:chgData name="Carl Warom" userId="b8134005-8dc0-40ef-8d80-56834f818ec3" providerId="ADAL" clId="{A48DF3F0-430D-48C2-8C28-16473DBA43E5}" dt="2023-10-13T12:47:24.450" v="30745"/>
          <ac:spMkLst>
            <pc:docMk/>
            <pc:sldMk cId="2278870260" sldId="282"/>
            <ac:spMk id="46" creationId="{DA949172-03CF-B113-84DC-1539AF4DA833}"/>
          </ac:spMkLst>
        </pc:spChg>
        <pc:spChg chg="add mod">
          <ac:chgData name="Carl Warom" userId="b8134005-8dc0-40ef-8d80-56834f818ec3" providerId="ADAL" clId="{A48DF3F0-430D-48C2-8C28-16473DBA43E5}" dt="2023-10-13T12:47:24.450" v="30745"/>
          <ac:spMkLst>
            <pc:docMk/>
            <pc:sldMk cId="2278870260" sldId="282"/>
            <ac:spMk id="47" creationId="{9BF30F28-E322-825B-7E42-4DEE67D10DD0}"/>
          </ac:spMkLst>
        </pc:spChg>
        <pc:spChg chg="add mod">
          <ac:chgData name="Carl Warom" userId="b8134005-8dc0-40ef-8d80-56834f818ec3" providerId="ADAL" clId="{A48DF3F0-430D-48C2-8C28-16473DBA43E5}" dt="2023-10-13T12:47:24.450" v="30745"/>
          <ac:spMkLst>
            <pc:docMk/>
            <pc:sldMk cId="2278870260" sldId="282"/>
            <ac:spMk id="48" creationId="{6A4A7B09-07B7-795E-5FFE-83B8E810FFB8}"/>
          </ac:spMkLst>
        </pc:spChg>
        <pc:spChg chg="add mod">
          <ac:chgData name="Carl Warom" userId="b8134005-8dc0-40ef-8d80-56834f818ec3" providerId="ADAL" clId="{A48DF3F0-430D-48C2-8C28-16473DBA43E5}" dt="2023-10-13T12:47:24.450" v="30745"/>
          <ac:spMkLst>
            <pc:docMk/>
            <pc:sldMk cId="2278870260" sldId="282"/>
            <ac:spMk id="49" creationId="{05C4F9FA-96E3-E03D-674C-D07C3CCFE116}"/>
          </ac:spMkLst>
        </pc:spChg>
        <pc:spChg chg="add mod">
          <ac:chgData name="Carl Warom" userId="b8134005-8dc0-40ef-8d80-56834f818ec3" providerId="ADAL" clId="{A48DF3F0-430D-48C2-8C28-16473DBA43E5}" dt="2023-10-13T12:47:24.450" v="30745"/>
          <ac:spMkLst>
            <pc:docMk/>
            <pc:sldMk cId="2278870260" sldId="282"/>
            <ac:spMk id="50" creationId="{6E49A243-8969-0330-F55E-4C9FA38BC9A6}"/>
          </ac:spMkLst>
        </pc:spChg>
        <pc:spChg chg="add mod">
          <ac:chgData name="Carl Warom" userId="b8134005-8dc0-40ef-8d80-56834f818ec3" providerId="ADAL" clId="{A48DF3F0-430D-48C2-8C28-16473DBA43E5}" dt="2023-10-13T12:47:24.450" v="30745"/>
          <ac:spMkLst>
            <pc:docMk/>
            <pc:sldMk cId="2278870260" sldId="282"/>
            <ac:spMk id="51" creationId="{DEB26DBB-1E9A-36AD-575B-7A0F84ADC6CF}"/>
          </ac:spMkLst>
        </pc:spChg>
        <pc:spChg chg="add mod">
          <ac:chgData name="Carl Warom" userId="b8134005-8dc0-40ef-8d80-56834f818ec3" providerId="ADAL" clId="{A48DF3F0-430D-48C2-8C28-16473DBA43E5}" dt="2023-10-13T12:47:24.450" v="30745"/>
          <ac:spMkLst>
            <pc:docMk/>
            <pc:sldMk cId="2278870260" sldId="282"/>
            <ac:spMk id="52" creationId="{CE7DE9ED-06A3-E17B-D6F1-893499F296B8}"/>
          </ac:spMkLst>
        </pc:spChg>
        <pc:spChg chg="add mod">
          <ac:chgData name="Carl Warom" userId="b8134005-8dc0-40ef-8d80-56834f818ec3" providerId="ADAL" clId="{A48DF3F0-430D-48C2-8C28-16473DBA43E5}" dt="2023-10-13T12:47:24.450" v="30745"/>
          <ac:spMkLst>
            <pc:docMk/>
            <pc:sldMk cId="2278870260" sldId="282"/>
            <ac:spMk id="53" creationId="{1529AAFC-33FF-9BE8-11D2-ADA13BDBC58D}"/>
          </ac:spMkLst>
        </pc:spChg>
        <pc:spChg chg="add mod">
          <ac:chgData name="Carl Warom" userId="b8134005-8dc0-40ef-8d80-56834f818ec3" providerId="ADAL" clId="{A48DF3F0-430D-48C2-8C28-16473DBA43E5}" dt="2023-10-13T12:47:24.450" v="30745"/>
          <ac:spMkLst>
            <pc:docMk/>
            <pc:sldMk cId="2278870260" sldId="282"/>
            <ac:spMk id="54" creationId="{02071D55-0F9C-72C3-D34E-7CD4BBD66A35}"/>
          </ac:spMkLst>
        </pc:spChg>
        <pc:spChg chg="add mod">
          <ac:chgData name="Carl Warom" userId="b8134005-8dc0-40ef-8d80-56834f818ec3" providerId="ADAL" clId="{A48DF3F0-430D-48C2-8C28-16473DBA43E5}" dt="2023-10-13T12:47:24.450" v="30745"/>
          <ac:spMkLst>
            <pc:docMk/>
            <pc:sldMk cId="2278870260" sldId="282"/>
            <ac:spMk id="55" creationId="{8A131D57-6777-6B64-1407-CB22B441FCF5}"/>
          </ac:spMkLst>
        </pc:spChg>
        <pc:spChg chg="add mod">
          <ac:chgData name="Carl Warom" userId="b8134005-8dc0-40ef-8d80-56834f818ec3" providerId="ADAL" clId="{A48DF3F0-430D-48C2-8C28-16473DBA43E5}" dt="2023-10-13T12:47:24.450" v="30745"/>
          <ac:spMkLst>
            <pc:docMk/>
            <pc:sldMk cId="2278870260" sldId="282"/>
            <ac:spMk id="56" creationId="{7AD53122-39EE-B698-D718-B1A914F4DEC7}"/>
          </ac:spMkLst>
        </pc:spChg>
        <pc:spChg chg="add mod">
          <ac:chgData name="Carl Warom" userId="b8134005-8dc0-40ef-8d80-56834f818ec3" providerId="ADAL" clId="{A48DF3F0-430D-48C2-8C28-16473DBA43E5}" dt="2023-10-13T12:47:24.450" v="30745"/>
          <ac:spMkLst>
            <pc:docMk/>
            <pc:sldMk cId="2278870260" sldId="282"/>
            <ac:spMk id="57" creationId="{5C88ED27-D062-4370-BDE0-B4C0014D1241}"/>
          </ac:spMkLst>
        </pc:spChg>
        <pc:spChg chg="add mod">
          <ac:chgData name="Carl Warom" userId="b8134005-8dc0-40ef-8d80-56834f818ec3" providerId="ADAL" clId="{A48DF3F0-430D-48C2-8C28-16473DBA43E5}" dt="2023-10-13T12:47:24.450" v="30745"/>
          <ac:spMkLst>
            <pc:docMk/>
            <pc:sldMk cId="2278870260" sldId="282"/>
            <ac:spMk id="58" creationId="{39350599-6B39-B151-E470-29CAFA5B0EA3}"/>
          </ac:spMkLst>
        </pc:spChg>
        <pc:spChg chg="add mod">
          <ac:chgData name="Carl Warom" userId="b8134005-8dc0-40ef-8d80-56834f818ec3" providerId="ADAL" clId="{A48DF3F0-430D-48C2-8C28-16473DBA43E5}" dt="2023-10-13T12:47:24.450" v="30745"/>
          <ac:spMkLst>
            <pc:docMk/>
            <pc:sldMk cId="2278870260" sldId="282"/>
            <ac:spMk id="59" creationId="{FE874D3A-CB76-65CC-A3EF-62B04E3156E5}"/>
          </ac:spMkLst>
        </pc:spChg>
        <pc:spChg chg="add mod">
          <ac:chgData name="Carl Warom" userId="b8134005-8dc0-40ef-8d80-56834f818ec3" providerId="ADAL" clId="{A48DF3F0-430D-48C2-8C28-16473DBA43E5}" dt="2023-10-13T12:47:24.450" v="30745"/>
          <ac:spMkLst>
            <pc:docMk/>
            <pc:sldMk cId="2278870260" sldId="282"/>
            <ac:spMk id="60" creationId="{217FDF9F-35D8-AE1B-2B09-32A86E55834B}"/>
          </ac:spMkLst>
        </pc:spChg>
        <pc:spChg chg="add mod">
          <ac:chgData name="Carl Warom" userId="b8134005-8dc0-40ef-8d80-56834f818ec3" providerId="ADAL" clId="{A48DF3F0-430D-48C2-8C28-16473DBA43E5}" dt="2023-10-13T12:47:24.450" v="30745"/>
          <ac:spMkLst>
            <pc:docMk/>
            <pc:sldMk cId="2278870260" sldId="282"/>
            <ac:spMk id="61" creationId="{771C0215-CF98-38AE-2006-3AC5D1D06377}"/>
          </ac:spMkLst>
        </pc:spChg>
        <pc:spChg chg="add mod">
          <ac:chgData name="Carl Warom" userId="b8134005-8dc0-40ef-8d80-56834f818ec3" providerId="ADAL" clId="{A48DF3F0-430D-48C2-8C28-16473DBA43E5}" dt="2023-10-13T12:47:24.450" v="30745"/>
          <ac:spMkLst>
            <pc:docMk/>
            <pc:sldMk cId="2278870260" sldId="282"/>
            <ac:spMk id="62" creationId="{0D9BECC6-3299-97D4-A56C-74645518CEE2}"/>
          </ac:spMkLst>
        </pc:spChg>
        <pc:spChg chg="add mod">
          <ac:chgData name="Carl Warom" userId="b8134005-8dc0-40ef-8d80-56834f818ec3" providerId="ADAL" clId="{A48DF3F0-430D-48C2-8C28-16473DBA43E5}" dt="2023-10-13T12:47:24.450" v="30745"/>
          <ac:spMkLst>
            <pc:docMk/>
            <pc:sldMk cId="2278870260" sldId="282"/>
            <ac:spMk id="63" creationId="{693664D6-E9A9-EE1C-9694-BAF91F3A22B7}"/>
          </ac:spMkLst>
        </pc:spChg>
        <pc:spChg chg="add mod">
          <ac:chgData name="Carl Warom" userId="b8134005-8dc0-40ef-8d80-56834f818ec3" providerId="ADAL" clId="{A48DF3F0-430D-48C2-8C28-16473DBA43E5}" dt="2023-10-13T12:47:24.450" v="30745"/>
          <ac:spMkLst>
            <pc:docMk/>
            <pc:sldMk cId="2278870260" sldId="282"/>
            <ac:spMk id="64" creationId="{8ACB78F7-8CA1-A46E-3C4E-E121ED9D2936}"/>
          </ac:spMkLst>
        </pc:spChg>
        <pc:spChg chg="add mod">
          <ac:chgData name="Carl Warom" userId="b8134005-8dc0-40ef-8d80-56834f818ec3" providerId="ADAL" clId="{A48DF3F0-430D-48C2-8C28-16473DBA43E5}" dt="2023-10-13T12:47:24.450" v="30745"/>
          <ac:spMkLst>
            <pc:docMk/>
            <pc:sldMk cId="2278870260" sldId="282"/>
            <ac:spMk id="65" creationId="{53926539-B267-2099-DC12-48F7BA8BF403}"/>
          </ac:spMkLst>
        </pc:spChg>
        <pc:spChg chg="add mod">
          <ac:chgData name="Carl Warom" userId="b8134005-8dc0-40ef-8d80-56834f818ec3" providerId="ADAL" clId="{A48DF3F0-430D-48C2-8C28-16473DBA43E5}" dt="2023-10-13T12:47:24.450" v="30745"/>
          <ac:spMkLst>
            <pc:docMk/>
            <pc:sldMk cId="2278870260" sldId="282"/>
            <ac:spMk id="66" creationId="{717486A3-4303-08C7-E160-121447B0C903}"/>
          </ac:spMkLst>
        </pc:spChg>
        <pc:spChg chg="add mod">
          <ac:chgData name="Carl Warom" userId="b8134005-8dc0-40ef-8d80-56834f818ec3" providerId="ADAL" clId="{A48DF3F0-430D-48C2-8C28-16473DBA43E5}" dt="2023-10-13T12:47:24.450" v="30745"/>
          <ac:spMkLst>
            <pc:docMk/>
            <pc:sldMk cId="2278870260" sldId="282"/>
            <ac:spMk id="67" creationId="{6C444352-4BB5-EEF1-A044-BFA4F02F91FB}"/>
          </ac:spMkLst>
        </pc:spChg>
        <pc:spChg chg="add mod">
          <ac:chgData name="Carl Warom" userId="b8134005-8dc0-40ef-8d80-56834f818ec3" providerId="ADAL" clId="{A48DF3F0-430D-48C2-8C28-16473DBA43E5}" dt="2023-10-13T12:47:24.450" v="30745"/>
          <ac:spMkLst>
            <pc:docMk/>
            <pc:sldMk cId="2278870260" sldId="282"/>
            <ac:spMk id="69" creationId="{26A0C170-C3CE-28FD-C115-E6FEC939BCA0}"/>
          </ac:spMkLst>
        </pc:spChg>
        <pc:spChg chg="add mod">
          <ac:chgData name="Carl Warom" userId="b8134005-8dc0-40ef-8d80-56834f818ec3" providerId="ADAL" clId="{A48DF3F0-430D-48C2-8C28-16473DBA43E5}" dt="2023-10-13T12:47:24.450" v="30745"/>
          <ac:spMkLst>
            <pc:docMk/>
            <pc:sldMk cId="2278870260" sldId="282"/>
            <ac:spMk id="70" creationId="{82C288DE-6CC0-C808-F36D-65F76045BAAC}"/>
          </ac:spMkLst>
        </pc:spChg>
        <pc:spChg chg="add mod">
          <ac:chgData name="Carl Warom" userId="b8134005-8dc0-40ef-8d80-56834f818ec3" providerId="ADAL" clId="{A48DF3F0-430D-48C2-8C28-16473DBA43E5}" dt="2023-10-13T12:47:24.450" v="30745"/>
          <ac:spMkLst>
            <pc:docMk/>
            <pc:sldMk cId="2278870260" sldId="282"/>
            <ac:spMk id="73" creationId="{AA099846-AFF4-29FF-26E4-74AD8A629B0B}"/>
          </ac:spMkLst>
        </pc:spChg>
        <pc:spChg chg="add mod">
          <ac:chgData name="Carl Warom" userId="b8134005-8dc0-40ef-8d80-56834f818ec3" providerId="ADAL" clId="{A48DF3F0-430D-48C2-8C28-16473DBA43E5}" dt="2023-10-13T12:47:24.450" v="30745"/>
          <ac:spMkLst>
            <pc:docMk/>
            <pc:sldMk cId="2278870260" sldId="282"/>
            <ac:spMk id="74" creationId="{6AC1E2B2-91B6-BA8B-5DE0-DED358A731CE}"/>
          </ac:spMkLst>
        </pc:spChg>
        <pc:spChg chg="add mod">
          <ac:chgData name="Carl Warom" userId="b8134005-8dc0-40ef-8d80-56834f818ec3" providerId="ADAL" clId="{A48DF3F0-430D-48C2-8C28-16473DBA43E5}" dt="2023-10-13T12:47:24.450" v="30745"/>
          <ac:spMkLst>
            <pc:docMk/>
            <pc:sldMk cId="2278870260" sldId="282"/>
            <ac:spMk id="76" creationId="{55006BB9-3BCF-4F69-8960-1FB0405A3145}"/>
          </ac:spMkLst>
        </pc:spChg>
        <pc:spChg chg="add mod">
          <ac:chgData name="Carl Warom" userId="b8134005-8dc0-40ef-8d80-56834f818ec3" providerId="ADAL" clId="{A48DF3F0-430D-48C2-8C28-16473DBA43E5}" dt="2023-10-13T12:47:24.450" v="30745"/>
          <ac:spMkLst>
            <pc:docMk/>
            <pc:sldMk cId="2278870260" sldId="282"/>
            <ac:spMk id="77" creationId="{3A62C6AC-B576-C3E6-F2FC-F06B4522E5BB}"/>
          </ac:spMkLst>
        </pc:spChg>
        <pc:spChg chg="add mod">
          <ac:chgData name="Carl Warom" userId="b8134005-8dc0-40ef-8d80-56834f818ec3" providerId="ADAL" clId="{A48DF3F0-430D-48C2-8C28-16473DBA43E5}" dt="2023-10-13T12:49:07.846" v="30749" actId="14100"/>
          <ac:spMkLst>
            <pc:docMk/>
            <pc:sldMk cId="2278870260" sldId="282"/>
            <ac:spMk id="80" creationId="{F012410F-8BBC-6F05-2638-0D7FDF2C0E8B}"/>
          </ac:spMkLst>
        </pc:spChg>
        <pc:spChg chg="add mod">
          <ac:chgData name="Carl Warom" userId="b8134005-8dc0-40ef-8d80-56834f818ec3" providerId="ADAL" clId="{A48DF3F0-430D-48C2-8C28-16473DBA43E5}" dt="2023-10-13T12:47:24.450" v="30745"/>
          <ac:spMkLst>
            <pc:docMk/>
            <pc:sldMk cId="2278870260" sldId="282"/>
            <ac:spMk id="81" creationId="{93377514-3105-BB88-915B-C6353752B34F}"/>
          </ac:spMkLst>
        </pc:spChg>
        <pc:spChg chg="add mod">
          <ac:chgData name="Carl Warom" userId="b8134005-8dc0-40ef-8d80-56834f818ec3" providerId="ADAL" clId="{A48DF3F0-430D-48C2-8C28-16473DBA43E5}" dt="2023-10-13T12:47:24.450" v="30745"/>
          <ac:spMkLst>
            <pc:docMk/>
            <pc:sldMk cId="2278870260" sldId="282"/>
            <ac:spMk id="82" creationId="{871E337B-4A87-E885-C14E-35155EB657F6}"/>
          </ac:spMkLst>
        </pc:spChg>
        <pc:spChg chg="add mod">
          <ac:chgData name="Carl Warom" userId="b8134005-8dc0-40ef-8d80-56834f818ec3" providerId="ADAL" clId="{A48DF3F0-430D-48C2-8C28-16473DBA43E5}" dt="2023-10-13T12:47:24.450" v="30745"/>
          <ac:spMkLst>
            <pc:docMk/>
            <pc:sldMk cId="2278870260" sldId="282"/>
            <ac:spMk id="83" creationId="{EE335046-AE23-69B8-126B-845279E12218}"/>
          </ac:spMkLst>
        </pc:spChg>
        <pc:spChg chg="add mod">
          <ac:chgData name="Carl Warom" userId="b8134005-8dc0-40ef-8d80-56834f818ec3" providerId="ADAL" clId="{A48DF3F0-430D-48C2-8C28-16473DBA43E5}" dt="2023-10-13T12:47:24.450" v="30745"/>
          <ac:spMkLst>
            <pc:docMk/>
            <pc:sldMk cId="2278870260" sldId="282"/>
            <ac:spMk id="84" creationId="{ADF53D66-3E16-74AC-0D84-E23039DCA75A}"/>
          </ac:spMkLst>
        </pc:spChg>
        <pc:spChg chg="add mod">
          <ac:chgData name="Carl Warom" userId="b8134005-8dc0-40ef-8d80-56834f818ec3" providerId="ADAL" clId="{A48DF3F0-430D-48C2-8C28-16473DBA43E5}" dt="2023-10-13T12:47:24.450" v="30745"/>
          <ac:spMkLst>
            <pc:docMk/>
            <pc:sldMk cId="2278870260" sldId="282"/>
            <ac:spMk id="85" creationId="{9F1D3BC1-D511-B1B3-9B25-570F767B6FF6}"/>
          </ac:spMkLst>
        </pc:spChg>
        <pc:spChg chg="add mod">
          <ac:chgData name="Carl Warom" userId="b8134005-8dc0-40ef-8d80-56834f818ec3" providerId="ADAL" clId="{A48DF3F0-430D-48C2-8C28-16473DBA43E5}" dt="2023-10-13T12:47:24.450" v="30745"/>
          <ac:spMkLst>
            <pc:docMk/>
            <pc:sldMk cId="2278870260" sldId="282"/>
            <ac:spMk id="86" creationId="{63874658-CDC2-9B87-3FEE-DA2209A601AB}"/>
          </ac:spMkLst>
        </pc:spChg>
        <pc:spChg chg="add mod">
          <ac:chgData name="Carl Warom" userId="b8134005-8dc0-40ef-8d80-56834f818ec3" providerId="ADAL" clId="{A48DF3F0-430D-48C2-8C28-16473DBA43E5}" dt="2023-10-13T12:47:24.450" v="30745"/>
          <ac:spMkLst>
            <pc:docMk/>
            <pc:sldMk cId="2278870260" sldId="282"/>
            <ac:spMk id="87" creationId="{43C8BB46-761C-5CC8-D67F-8D8DA5F9A245}"/>
          </ac:spMkLst>
        </pc:spChg>
        <pc:grpChg chg="add del mod">
          <ac:chgData name="Carl Warom" userId="b8134005-8dc0-40ef-8d80-56834f818ec3" providerId="ADAL" clId="{A48DF3F0-430D-48C2-8C28-16473DBA43E5}" dt="2023-10-13T12:47:24.020" v="30744" actId="478"/>
          <ac:grpSpMkLst>
            <pc:docMk/>
            <pc:sldMk cId="2278870260" sldId="282"/>
            <ac:grpSpMk id="7" creationId="{2A25768D-AAEC-2DA7-CE53-ED2AEF48F1A3}"/>
          </ac:grpSpMkLst>
        </pc:grpChg>
        <pc:grpChg chg="add mod">
          <ac:chgData name="Carl Warom" userId="b8134005-8dc0-40ef-8d80-56834f818ec3" providerId="ADAL" clId="{A48DF3F0-430D-48C2-8C28-16473DBA43E5}" dt="2023-10-13T12:47:24.450" v="30745"/>
          <ac:grpSpMkLst>
            <pc:docMk/>
            <pc:sldMk cId="2278870260" sldId="282"/>
            <ac:grpSpMk id="19" creationId="{06DFDFBE-912B-A9EB-8D7F-406388826353}"/>
          </ac:grpSpMkLst>
        </pc:grpChg>
        <pc:grpChg chg="add del mod ord">
          <ac:chgData name="Carl Warom" userId="b8134005-8dc0-40ef-8d80-56834f818ec3" providerId="ADAL" clId="{A48DF3F0-430D-48C2-8C28-16473DBA43E5}" dt="2023-10-13T12:47:24.020" v="30744" actId="478"/>
          <ac:grpSpMkLst>
            <pc:docMk/>
            <pc:sldMk cId="2278870260" sldId="282"/>
            <ac:grpSpMk id="29" creationId="{DD32CE56-00D2-161E-CF42-432C6793CFE0}"/>
          </ac:grpSpMkLst>
        </pc:grpChg>
        <pc:grpChg chg="add del mod ord">
          <ac:chgData name="Carl Warom" userId="b8134005-8dc0-40ef-8d80-56834f818ec3" providerId="ADAL" clId="{A48DF3F0-430D-48C2-8C28-16473DBA43E5}" dt="2023-10-13T12:47:24.020" v="30744" actId="478"/>
          <ac:grpSpMkLst>
            <pc:docMk/>
            <pc:sldMk cId="2278870260" sldId="282"/>
            <ac:grpSpMk id="33" creationId="{4B393E6F-03D8-28B6-AEE0-E44F96A6BAA4}"/>
          </ac:grpSpMkLst>
        </pc:grpChg>
        <pc:picChg chg="mod modCrop">
          <ac:chgData name="Carl Warom" userId="b8134005-8dc0-40ef-8d80-56834f818ec3" providerId="ADAL" clId="{A48DF3F0-430D-48C2-8C28-16473DBA43E5}" dt="2023-10-11T09:07:32.804" v="16406" actId="732"/>
          <ac:picMkLst>
            <pc:docMk/>
            <pc:sldMk cId="2278870260" sldId="282"/>
            <ac:picMk id="2" creationId="{228524DA-DBD0-F93F-1252-04F318DF7CE9}"/>
          </ac:picMkLst>
        </pc:picChg>
        <pc:picChg chg="mod">
          <ac:chgData name="Carl Warom" userId="b8134005-8dc0-40ef-8d80-56834f818ec3" providerId="ADAL" clId="{A48DF3F0-430D-48C2-8C28-16473DBA43E5}" dt="2023-10-11T08:57:18.503" v="15925"/>
          <ac:picMkLst>
            <pc:docMk/>
            <pc:sldMk cId="2278870260" sldId="282"/>
            <ac:picMk id="11" creationId="{BC254FC1-B87E-60AD-9325-D625A94F461E}"/>
          </ac:picMkLst>
        </pc:picChg>
        <pc:picChg chg="mod">
          <ac:chgData name="Carl Warom" userId="b8134005-8dc0-40ef-8d80-56834f818ec3" providerId="ADAL" clId="{A48DF3F0-430D-48C2-8C28-16473DBA43E5}" dt="2023-10-11T08:57:18.503" v="15925"/>
          <ac:picMkLst>
            <pc:docMk/>
            <pc:sldMk cId="2278870260" sldId="282"/>
            <ac:picMk id="12" creationId="{BF536CAD-9022-0DBC-220B-99DD02BB5C10}"/>
          </ac:picMkLst>
        </pc:picChg>
        <pc:picChg chg="mod">
          <ac:chgData name="Carl Warom" userId="b8134005-8dc0-40ef-8d80-56834f818ec3" providerId="ADAL" clId="{A48DF3F0-430D-48C2-8C28-16473DBA43E5}" dt="2023-10-11T08:57:18.503" v="15925"/>
          <ac:picMkLst>
            <pc:docMk/>
            <pc:sldMk cId="2278870260" sldId="282"/>
            <ac:picMk id="13" creationId="{70313A22-7C4A-1818-027F-FE94F8C257B2}"/>
          </ac:picMkLst>
        </pc:picChg>
        <pc:picChg chg="add mod">
          <ac:chgData name="Carl Warom" userId="b8134005-8dc0-40ef-8d80-56834f818ec3" providerId="ADAL" clId="{A48DF3F0-430D-48C2-8C28-16473DBA43E5}" dt="2023-10-13T12:47:24.450" v="30745"/>
          <ac:picMkLst>
            <pc:docMk/>
            <pc:sldMk cId="2278870260" sldId="282"/>
            <ac:picMk id="14" creationId="{EB7E2AC3-0F13-E3F3-FF2C-1CCBC86F9A13}"/>
          </ac:picMkLst>
        </pc:picChg>
        <pc:picChg chg="add del mod">
          <ac:chgData name="Carl Warom" userId="b8134005-8dc0-40ef-8d80-56834f818ec3" providerId="ADAL" clId="{A48DF3F0-430D-48C2-8C28-16473DBA43E5}" dt="2023-10-13T12:47:24.020" v="30744" actId="478"/>
          <ac:picMkLst>
            <pc:docMk/>
            <pc:sldMk cId="2278870260" sldId="282"/>
            <ac:picMk id="24" creationId="{3571621A-5A08-EC17-A94A-409528FF6B7D}"/>
          </ac:picMkLst>
        </pc:picChg>
        <pc:picChg chg="add mod ord modCrop">
          <ac:chgData name="Carl Warom" userId="b8134005-8dc0-40ef-8d80-56834f818ec3" providerId="ADAL" clId="{A48DF3F0-430D-48C2-8C28-16473DBA43E5}" dt="2023-10-11T08:59:50.117" v="16041" actId="164"/>
          <ac:picMkLst>
            <pc:docMk/>
            <pc:sldMk cId="2278870260" sldId="282"/>
            <ac:picMk id="25" creationId="{86BD6305-8A31-22E0-0662-B5CC6F28406A}"/>
          </ac:picMkLst>
        </pc:picChg>
        <pc:picChg chg="add del mod">
          <ac:chgData name="Carl Warom" userId="b8134005-8dc0-40ef-8d80-56834f818ec3" providerId="ADAL" clId="{A48DF3F0-430D-48C2-8C28-16473DBA43E5}" dt="2023-10-11T08:59:28.792" v="16020" actId="478"/>
          <ac:picMkLst>
            <pc:docMk/>
            <pc:sldMk cId="2278870260" sldId="282"/>
            <ac:picMk id="27" creationId="{791D83F5-62DA-E805-62DD-92148549CCC7}"/>
          </ac:picMkLst>
        </pc:picChg>
        <pc:picChg chg="mod">
          <ac:chgData name="Carl Warom" userId="b8134005-8dc0-40ef-8d80-56834f818ec3" providerId="ADAL" clId="{A48DF3F0-430D-48C2-8C28-16473DBA43E5}" dt="2023-10-13T12:47:24.450" v="30745"/>
          <ac:picMkLst>
            <pc:docMk/>
            <pc:sldMk cId="2278870260" sldId="282"/>
            <ac:picMk id="27" creationId="{90600783-2F7F-BB45-5C91-7B3E92A0F265}"/>
          </ac:picMkLst>
        </pc:picChg>
        <pc:picChg chg="add del mod ord modCrop">
          <ac:chgData name="Carl Warom" userId="b8134005-8dc0-40ef-8d80-56834f818ec3" providerId="ADAL" clId="{A48DF3F0-430D-48C2-8C28-16473DBA43E5}" dt="2023-10-13T12:47:24.020" v="30744" actId="478"/>
          <ac:picMkLst>
            <pc:docMk/>
            <pc:sldMk cId="2278870260" sldId="282"/>
            <ac:picMk id="30" creationId="{D70A3EE2-4890-203D-8CDF-BD61ACE09658}"/>
          </ac:picMkLst>
        </pc:picChg>
        <pc:picChg chg="add del mod modCrop">
          <ac:chgData name="Carl Warom" userId="b8134005-8dc0-40ef-8d80-56834f818ec3" providerId="ADAL" clId="{A48DF3F0-430D-48C2-8C28-16473DBA43E5}" dt="2023-10-11T09:04:11.047" v="16364" actId="478"/>
          <ac:picMkLst>
            <pc:docMk/>
            <pc:sldMk cId="2278870260" sldId="282"/>
            <ac:picMk id="31" creationId="{280568BB-9619-2258-716C-4624696AE900}"/>
          </ac:picMkLst>
        </pc:picChg>
        <pc:picChg chg="mod">
          <ac:chgData name="Carl Warom" userId="b8134005-8dc0-40ef-8d80-56834f818ec3" providerId="ADAL" clId="{A48DF3F0-430D-48C2-8C28-16473DBA43E5}" dt="2023-10-13T12:47:24.450" v="30745"/>
          <ac:picMkLst>
            <pc:docMk/>
            <pc:sldMk cId="2278870260" sldId="282"/>
            <ac:picMk id="31" creationId="{94D000AD-FC04-8E37-2CA5-41C22E31A9E0}"/>
          </ac:picMkLst>
        </pc:picChg>
        <pc:picChg chg="mod">
          <ac:chgData name="Carl Warom" userId="b8134005-8dc0-40ef-8d80-56834f818ec3" providerId="ADAL" clId="{A48DF3F0-430D-48C2-8C28-16473DBA43E5}" dt="2023-10-13T12:47:24.450" v="30745"/>
          <ac:picMkLst>
            <pc:docMk/>
            <pc:sldMk cId="2278870260" sldId="282"/>
            <ac:picMk id="34" creationId="{FEDF0FF6-E4BE-E17A-4C0B-FB0F0679B044}"/>
          </ac:picMkLst>
        </pc:picChg>
        <pc:picChg chg="add mod">
          <ac:chgData name="Carl Warom" userId="b8134005-8dc0-40ef-8d80-56834f818ec3" providerId="ADAL" clId="{A48DF3F0-430D-48C2-8C28-16473DBA43E5}" dt="2023-10-13T12:47:24.450" v="30745"/>
          <ac:picMkLst>
            <pc:docMk/>
            <pc:sldMk cId="2278870260" sldId="282"/>
            <ac:picMk id="41" creationId="{980F5E0F-ED56-5F7C-6DD5-780B65AD7006}"/>
          </ac:picMkLst>
        </pc:picChg>
        <pc:cxnChg chg="add del mod">
          <ac:chgData name="Carl Warom" userId="b8134005-8dc0-40ef-8d80-56834f818ec3" providerId="ADAL" clId="{A48DF3F0-430D-48C2-8C28-16473DBA43E5}" dt="2023-10-13T12:47:24.020" v="30744" actId="478"/>
          <ac:cxnSpMkLst>
            <pc:docMk/>
            <pc:sldMk cId="2278870260" sldId="282"/>
            <ac:cxnSpMk id="35" creationId="{27E322C2-8FDE-F982-71DE-6150622C186E}"/>
          </ac:cxnSpMkLst>
        </pc:cxnChg>
        <pc:cxnChg chg="add del mod">
          <ac:chgData name="Carl Warom" userId="b8134005-8dc0-40ef-8d80-56834f818ec3" providerId="ADAL" clId="{A48DF3F0-430D-48C2-8C28-16473DBA43E5}" dt="2023-10-13T12:47:24.020" v="30744" actId="478"/>
          <ac:cxnSpMkLst>
            <pc:docMk/>
            <pc:sldMk cId="2278870260" sldId="282"/>
            <ac:cxnSpMk id="36" creationId="{AF4AD82B-C794-6DBC-1A94-1459C76DEBC9}"/>
          </ac:cxnSpMkLst>
        </pc:cxnChg>
        <pc:cxnChg chg="add mod">
          <ac:chgData name="Carl Warom" userId="b8134005-8dc0-40ef-8d80-56834f818ec3" providerId="ADAL" clId="{A48DF3F0-430D-48C2-8C28-16473DBA43E5}" dt="2023-10-13T12:47:24.450" v="30745"/>
          <ac:cxnSpMkLst>
            <pc:docMk/>
            <pc:sldMk cId="2278870260" sldId="282"/>
            <ac:cxnSpMk id="68" creationId="{09661622-F9BF-FFF6-3A52-5063D43B5E33}"/>
          </ac:cxnSpMkLst>
        </pc:cxnChg>
        <pc:cxnChg chg="add mod">
          <ac:chgData name="Carl Warom" userId="b8134005-8dc0-40ef-8d80-56834f818ec3" providerId="ADAL" clId="{A48DF3F0-430D-48C2-8C28-16473DBA43E5}" dt="2023-10-13T12:47:24.450" v="30745"/>
          <ac:cxnSpMkLst>
            <pc:docMk/>
            <pc:sldMk cId="2278870260" sldId="282"/>
            <ac:cxnSpMk id="71" creationId="{1A30EC7C-74DB-E75F-8DD4-ABF273F3CF45}"/>
          </ac:cxnSpMkLst>
        </pc:cxnChg>
        <pc:cxnChg chg="add mod">
          <ac:chgData name="Carl Warom" userId="b8134005-8dc0-40ef-8d80-56834f818ec3" providerId="ADAL" clId="{A48DF3F0-430D-48C2-8C28-16473DBA43E5}" dt="2023-10-13T12:47:24.450" v="30745"/>
          <ac:cxnSpMkLst>
            <pc:docMk/>
            <pc:sldMk cId="2278870260" sldId="282"/>
            <ac:cxnSpMk id="72" creationId="{5211BF3E-E233-943A-630A-4F50A9CFECDA}"/>
          </ac:cxnSpMkLst>
        </pc:cxnChg>
        <pc:cxnChg chg="add mod">
          <ac:chgData name="Carl Warom" userId="b8134005-8dc0-40ef-8d80-56834f818ec3" providerId="ADAL" clId="{A48DF3F0-430D-48C2-8C28-16473DBA43E5}" dt="2023-10-13T12:47:24.450" v="30745"/>
          <ac:cxnSpMkLst>
            <pc:docMk/>
            <pc:sldMk cId="2278870260" sldId="282"/>
            <ac:cxnSpMk id="75" creationId="{82E6FB08-9C3B-DA28-EF6F-30C9897507F1}"/>
          </ac:cxnSpMkLst>
        </pc:cxnChg>
        <pc:cxnChg chg="add mod">
          <ac:chgData name="Carl Warom" userId="b8134005-8dc0-40ef-8d80-56834f818ec3" providerId="ADAL" clId="{A48DF3F0-430D-48C2-8C28-16473DBA43E5}" dt="2023-10-13T12:47:24.450" v="30745"/>
          <ac:cxnSpMkLst>
            <pc:docMk/>
            <pc:sldMk cId="2278870260" sldId="282"/>
            <ac:cxnSpMk id="78" creationId="{3290FD4B-FA1B-B7B5-5CF3-A4773C8A0AC3}"/>
          </ac:cxnSpMkLst>
        </pc:cxnChg>
        <pc:cxnChg chg="add mod">
          <ac:chgData name="Carl Warom" userId="b8134005-8dc0-40ef-8d80-56834f818ec3" providerId="ADAL" clId="{A48DF3F0-430D-48C2-8C28-16473DBA43E5}" dt="2023-10-13T12:47:24.450" v="30745"/>
          <ac:cxnSpMkLst>
            <pc:docMk/>
            <pc:sldMk cId="2278870260" sldId="282"/>
            <ac:cxnSpMk id="79" creationId="{B3BD969B-78F3-25A4-1962-4970B543A4C0}"/>
          </ac:cxnSpMkLst>
        </pc:cxnChg>
      </pc:sldChg>
      <pc:sldChg chg="addSp delSp modSp mod modTransition modNotesTx">
        <pc:chgData name="Carl Warom" userId="b8134005-8dc0-40ef-8d80-56834f818ec3" providerId="ADAL" clId="{A48DF3F0-430D-48C2-8C28-16473DBA43E5}" dt="2023-10-27T09:16:02.458" v="30890" actId="2"/>
        <pc:sldMkLst>
          <pc:docMk/>
          <pc:sldMk cId="4228615661" sldId="283"/>
        </pc:sldMkLst>
        <pc:spChg chg="add mod">
          <ac:chgData name="Carl Warom" userId="b8134005-8dc0-40ef-8d80-56834f818ec3" providerId="ADAL" clId="{A48DF3F0-430D-48C2-8C28-16473DBA43E5}" dt="2023-10-11T09:16:15.042" v="17131"/>
          <ac:spMkLst>
            <pc:docMk/>
            <pc:sldMk cId="4228615661" sldId="283"/>
            <ac:spMk id="2" creationId="{252EDD32-7986-DFD1-6E15-539F852286C8}"/>
          </ac:spMkLst>
        </pc:spChg>
        <pc:spChg chg="add mod">
          <ac:chgData name="Carl Warom" userId="b8134005-8dc0-40ef-8d80-56834f818ec3" providerId="ADAL" clId="{A48DF3F0-430D-48C2-8C28-16473DBA43E5}" dt="2023-10-11T09:16:15.042" v="17131"/>
          <ac:spMkLst>
            <pc:docMk/>
            <pc:sldMk cId="4228615661" sldId="283"/>
            <ac:spMk id="3" creationId="{DD59119D-B25E-D74B-9AD2-EB2CD5078AC1}"/>
          </ac:spMkLst>
        </pc:spChg>
        <pc:spChg chg="del">
          <ac:chgData name="Carl Warom" userId="b8134005-8dc0-40ef-8d80-56834f818ec3" providerId="ADAL" clId="{A48DF3F0-430D-48C2-8C28-16473DBA43E5}" dt="2023-10-11T14:16:06.033" v="29922" actId="478"/>
          <ac:spMkLst>
            <pc:docMk/>
            <pc:sldMk cId="4228615661" sldId="283"/>
            <ac:spMk id="4" creationId="{947FD028-6A3A-182E-375D-F9EA4D05642B}"/>
          </ac:spMkLst>
        </pc:spChg>
        <pc:spChg chg="add mod">
          <ac:chgData name="Carl Warom" userId="b8134005-8dc0-40ef-8d80-56834f818ec3" providerId="ADAL" clId="{A48DF3F0-430D-48C2-8C28-16473DBA43E5}" dt="2023-10-13T09:50:40.974" v="30048" actId="14100"/>
          <ac:spMkLst>
            <pc:docMk/>
            <pc:sldMk cId="4228615661" sldId="283"/>
            <ac:spMk id="4" creationId="{A2718875-23D5-891D-222C-FAE4E01978C0}"/>
          </ac:spMkLst>
        </pc:spChg>
        <pc:spChg chg="add mod">
          <ac:chgData name="Carl Warom" userId="b8134005-8dc0-40ef-8d80-56834f818ec3" providerId="ADAL" clId="{A48DF3F0-430D-48C2-8C28-16473DBA43E5}" dt="2023-10-11T09:16:15.042" v="17131"/>
          <ac:spMkLst>
            <pc:docMk/>
            <pc:sldMk cId="4228615661" sldId="283"/>
            <ac:spMk id="5" creationId="{8BB01DB2-EA4E-111E-1CA0-BB1933517402}"/>
          </ac:spMkLst>
        </pc:spChg>
        <pc:spChg chg="mod">
          <ac:chgData name="Carl Warom" userId="b8134005-8dc0-40ef-8d80-56834f818ec3" providerId="ADAL" clId="{A48DF3F0-430D-48C2-8C28-16473DBA43E5}" dt="2023-10-11T09:16:15.042" v="17131"/>
          <ac:spMkLst>
            <pc:docMk/>
            <pc:sldMk cId="4228615661" sldId="283"/>
            <ac:spMk id="7" creationId="{AECD5586-9030-BF54-FAAA-A2B78230CC59}"/>
          </ac:spMkLst>
        </pc:spChg>
        <pc:spChg chg="mod">
          <ac:chgData name="Carl Warom" userId="b8134005-8dc0-40ef-8d80-56834f818ec3" providerId="ADAL" clId="{A48DF3F0-430D-48C2-8C28-16473DBA43E5}" dt="2023-10-11T09:16:15.042" v="17131"/>
          <ac:spMkLst>
            <pc:docMk/>
            <pc:sldMk cId="4228615661" sldId="283"/>
            <ac:spMk id="8" creationId="{1178A8AB-1EED-ED15-8F2E-35CB730D03D1}"/>
          </ac:spMkLst>
        </pc:spChg>
        <pc:spChg chg="mod">
          <ac:chgData name="Carl Warom" userId="b8134005-8dc0-40ef-8d80-56834f818ec3" providerId="ADAL" clId="{A48DF3F0-430D-48C2-8C28-16473DBA43E5}" dt="2023-10-11T09:16:15.042" v="17131"/>
          <ac:spMkLst>
            <pc:docMk/>
            <pc:sldMk cId="4228615661" sldId="283"/>
            <ac:spMk id="9" creationId="{DDBCB8DD-2CBD-6561-2536-E1E81BD40B19}"/>
          </ac:spMkLst>
        </pc:spChg>
        <pc:spChg chg="add mod">
          <ac:chgData name="Carl Warom" userId="b8134005-8dc0-40ef-8d80-56834f818ec3" providerId="ADAL" clId="{A48DF3F0-430D-48C2-8C28-16473DBA43E5}" dt="2023-10-11T09:21:04.779" v="17175" actId="1076"/>
          <ac:spMkLst>
            <pc:docMk/>
            <pc:sldMk cId="4228615661" sldId="283"/>
            <ac:spMk id="13" creationId="{C1088799-DC24-9E25-DFD9-2729A37860C7}"/>
          </ac:spMkLst>
        </pc:spChg>
        <pc:spChg chg="del mod">
          <ac:chgData name="Carl Warom" userId="b8134005-8dc0-40ef-8d80-56834f818ec3" providerId="ADAL" clId="{A48DF3F0-430D-48C2-8C28-16473DBA43E5}" dt="2023-10-11T09:50:56.481" v="18355" actId="478"/>
          <ac:spMkLst>
            <pc:docMk/>
            <pc:sldMk cId="4228615661" sldId="283"/>
            <ac:spMk id="19" creationId="{941FAF05-679D-AC03-2D4C-5F1E0A7E89F2}"/>
          </ac:spMkLst>
        </pc:spChg>
        <pc:spChg chg="add mod">
          <ac:chgData name="Carl Warom" userId="b8134005-8dc0-40ef-8d80-56834f818ec3" providerId="ADAL" clId="{A48DF3F0-430D-48C2-8C28-16473DBA43E5}" dt="2023-10-11T09:16:20.525" v="17153" actId="20577"/>
          <ac:spMkLst>
            <pc:docMk/>
            <pc:sldMk cId="4228615661" sldId="283"/>
            <ac:spMk id="22" creationId="{700022E4-7A67-CC49-20E1-609191D4A1DE}"/>
          </ac:spMkLst>
        </pc:spChg>
        <pc:spChg chg="add del mod">
          <ac:chgData name="Carl Warom" userId="b8134005-8dc0-40ef-8d80-56834f818ec3" providerId="ADAL" clId="{A48DF3F0-430D-48C2-8C28-16473DBA43E5}" dt="2023-10-11T09:30:32.484" v="17588"/>
          <ac:spMkLst>
            <pc:docMk/>
            <pc:sldMk cId="4228615661" sldId="283"/>
            <ac:spMk id="25" creationId="{20A0E1CA-2FB5-5D5F-4B7F-1D44CAE61585}"/>
          </ac:spMkLst>
        </pc:spChg>
        <pc:spChg chg="add del mod">
          <ac:chgData name="Carl Warom" userId="b8134005-8dc0-40ef-8d80-56834f818ec3" providerId="ADAL" clId="{A48DF3F0-430D-48C2-8C28-16473DBA43E5}" dt="2023-10-11T09:30:32.501" v="17590"/>
          <ac:spMkLst>
            <pc:docMk/>
            <pc:sldMk cId="4228615661" sldId="283"/>
            <ac:spMk id="27" creationId="{3FEFBC26-397C-0E67-7C0D-EC97BFC13E57}"/>
          </ac:spMkLst>
        </pc:spChg>
        <pc:spChg chg="add del mod">
          <ac:chgData name="Carl Warom" userId="b8134005-8dc0-40ef-8d80-56834f818ec3" providerId="ADAL" clId="{A48DF3F0-430D-48C2-8C28-16473DBA43E5}" dt="2023-10-11T09:50:50.350" v="18352" actId="478"/>
          <ac:spMkLst>
            <pc:docMk/>
            <pc:sldMk cId="4228615661" sldId="283"/>
            <ac:spMk id="28" creationId="{D724D6F7-3C43-3AAD-DDF9-3EEE33BC359F}"/>
          </ac:spMkLst>
        </pc:spChg>
        <pc:spChg chg="add mod">
          <ac:chgData name="Carl Warom" userId="b8134005-8dc0-40ef-8d80-56834f818ec3" providerId="ADAL" clId="{A48DF3F0-430D-48C2-8C28-16473DBA43E5}" dt="2023-10-11T09:31:10.822" v="17600" actId="164"/>
          <ac:spMkLst>
            <pc:docMk/>
            <pc:sldMk cId="4228615661" sldId="283"/>
            <ac:spMk id="29" creationId="{F07B0D8C-F8A0-96C6-32FC-3FA97736B4B3}"/>
          </ac:spMkLst>
        </pc:spChg>
        <pc:spChg chg="add mod">
          <ac:chgData name="Carl Warom" userId="b8134005-8dc0-40ef-8d80-56834f818ec3" providerId="ADAL" clId="{A48DF3F0-430D-48C2-8C28-16473DBA43E5}" dt="2023-10-11T09:31:10.822" v="17600" actId="164"/>
          <ac:spMkLst>
            <pc:docMk/>
            <pc:sldMk cId="4228615661" sldId="283"/>
            <ac:spMk id="30" creationId="{6DEFEF91-3EA2-9A8C-0045-088F532981F6}"/>
          </ac:spMkLst>
        </pc:spChg>
        <pc:spChg chg="add del mod">
          <ac:chgData name="Carl Warom" userId="b8134005-8dc0-40ef-8d80-56834f818ec3" providerId="ADAL" clId="{A48DF3F0-430D-48C2-8C28-16473DBA43E5}" dt="2023-10-11T09:50:55.081" v="18354" actId="478"/>
          <ac:spMkLst>
            <pc:docMk/>
            <pc:sldMk cId="4228615661" sldId="283"/>
            <ac:spMk id="32" creationId="{C63085EA-956A-F7AC-0EF7-AAA4163E1D63}"/>
          </ac:spMkLst>
        </pc:spChg>
        <pc:spChg chg="add mod topLvl">
          <ac:chgData name="Carl Warom" userId="b8134005-8dc0-40ef-8d80-56834f818ec3" providerId="ADAL" clId="{A48DF3F0-430D-48C2-8C28-16473DBA43E5}" dt="2023-10-11T14:17:47.867" v="29950" actId="165"/>
          <ac:spMkLst>
            <pc:docMk/>
            <pc:sldMk cId="4228615661" sldId="283"/>
            <ac:spMk id="33" creationId="{D174D203-57E4-25EE-68F5-D0E608C4F117}"/>
          </ac:spMkLst>
        </pc:spChg>
        <pc:spChg chg="add mod topLvl">
          <ac:chgData name="Carl Warom" userId="b8134005-8dc0-40ef-8d80-56834f818ec3" providerId="ADAL" clId="{A48DF3F0-430D-48C2-8C28-16473DBA43E5}" dt="2023-10-11T14:17:47.867" v="29950" actId="165"/>
          <ac:spMkLst>
            <pc:docMk/>
            <pc:sldMk cId="4228615661" sldId="283"/>
            <ac:spMk id="34" creationId="{3CA8EA7A-CD6F-9AF6-34A0-D295D4EDB2FD}"/>
          </ac:spMkLst>
        </pc:spChg>
        <pc:spChg chg="add mod topLvl">
          <ac:chgData name="Carl Warom" userId="b8134005-8dc0-40ef-8d80-56834f818ec3" providerId="ADAL" clId="{A48DF3F0-430D-48C2-8C28-16473DBA43E5}" dt="2023-10-11T14:17:47.867" v="29950" actId="165"/>
          <ac:spMkLst>
            <pc:docMk/>
            <pc:sldMk cId="4228615661" sldId="283"/>
            <ac:spMk id="35" creationId="{F9AFD0FF-5032-7590-BBC2-795FA37319D3}"/>
          </ac:spMkLst>
        </pc:spChg>
        <pc:spChg chg="add mod topLvl">
          <ac:chgData name="Carl Warom" userId="b8134005-8dc0-40ef-8d80-56834f818ec3" providerId="ADAL" clId="{A48DF3F0-430D-48C2-8C28-16473DBA43E5}" dt="2023-10-11T14:17:47.867" v="29950" actId="165"/>
          <ac:spMkLst>
            <pc:docMk/>
            <pc:sldMk cId="4228615661" sldId="283"/>
            <ac:spMk id="36" creationId="{11DD7930-93EB-D586-C2FF-CD2094A8C403}"/>
          </ac:spMkLst>
        </pc:spChg>
        <pc:spChg chg="add mod topLvl">
          <ac:chgData name="Carl Warom" userId="b8134005-8dc0-40ef-8d80-56834f818ec3" providerId="ADAL" clId="{A48DF3F0-430D-48C2-8C28-16473DBA43E5}" dt="2023-10-11T14:17:47.867" v="29950" actId="165"/>
          <ac:spMkLst>
            <pc:docMk/>
            <pc:sldMk cId="4228615661" sldId="283"/>
            <ac:spMk id="37" creationId="{A19E02E6-FF06-221E-3E65-BB5CFE9B7287}"/>
          </ac:spMkLst>
        </pc:spChg>
        <pc:spChg chg="add del mod">
          <ac:chgData name="Carl Warom" userId="b8134005-8dc0-40ef-8d80-56834f818ec3" providerId="ADAL" clId="{A48DF3F0-430D-48C2-8C28-16473DBA43E5}" dt="2023-10-11T09:24:27.545" v="17397" actId="478"/>
          <ac:spMkLst>
            <pc:docMk/>
            <pc:sldMk cId="4228615661" sldId="283"/>
            <ac:spMk id="39" creationId="{8326843F-DF54-F0D8-5849-72EECBEBDBCC}"/>
          </ac:spMkLst>
        </pc:spChg>
        <pc:spChg chg="add del mod">
          <ac:chgData name="Carl Warom" userId="b8134005-8dc0-40ef-8d80-56834f818ec3" providerId="ADAL" clId="{A48DF3F0-430D-48C2-8C28-16473DBA43E5}" dt="2023-10-11T09:50:47.551" v="18350" actId="478"/>
          <ac:spMkLst>
            <pc:docMk/>
            <pc:sldMk cId="4228615661" sldId="283"/>
            <ac:spMk id="41" creationId="{FCE1C603-F3A8-4FFF-1D2C-2AF3A1D4E17D}"/>
          </ac:spMkLst>
        </pc:spChg>
        <pc:spChg chg="add del mod">
          <ac:chgData name="Carl Warom" userId="b8134005-8dc0-40ef-8d80-56834f818ec3" providerId="ADAL" clId="{A48DF3F0-430D-48C2-8C28-16473DBA43E5}" dt="2023-10-11T09:50:47.551" v="18350" actId="478"/>
          <ac:spMkLst>
            <pc:docMk/>
            <pc:sldMk cId="4228615661" sldId="283"/>
            <ac:spMk id="42" creationId="{C4029AF2-9A1C-CDA2-8D0A-F873FB8F8A91}"/>
          </ac:spMkLst>
        </pc:spChg>
        <pc:spChg chg="add del mod">
          <ac:chgData name="Carl Warom" userId="b8134005-8dc0-40ef-8d80-56834f818ec3" providerId="ADAL" clId="{A48DF3F0-430D-48C2-8C28-16473DBA43E5}" dt="2023-10-11T11:05:12.002" v="19166" actId="478"/>
          <ac:spMkLst>
            <pc:docMk/>
            <pc:sldMk cId="4228615661" sldId="283"/>
            <ac:spMk id="45" creationId="{0FAF6B5A-33DA-DC8A-3469-A6559A0E8B93}"/>
          </ac:spMkLst>
        </pc:spChg>
        <pc:spChg chg="add mod topLvl">
          <ac:chgData name="Carl Warom" userId="b8134005-8dc0-40ef-8d80-56834f818ec3" providerId="ADAL" clId="{A48DF3F0-430D-48C2-8C28-16473DBA43E5}" dt="2023-10-11T14:17:47.867" v="29950" actId="165"/>
          <ac:spMkLst>
            <pc:docMk/>
            <pc:sldMk cId="4228615661" sldId="283"/>
            <ac:spMk id="46" creationId="{E98A7CDE-B90E-F319-5F96-4B794019D72F}"/>
          </ac:spMkLst>
        </pc:spChg>
        <pc:spChg chg="add del mod">
          <ac:chgData name="Carl Warom" userId="b8134005-8dc0-40ef-8d80-56834f818ec3" providerId="ADAL" clId="{A48DF3F0-430D-48C2-8C28-16473DBA43E5}" dt="2023-10-11T11:36:22.534" v="20998" actId="478"/>
          <ac:spMkLst>
            <pc:docMk/>
            <pc:sldMk cId="4228615661" sldId="283"/>
            <ac:spMk id="47" creationId="{DD1B5EC7-4560-54C5-B3DC-19D20AB742C7}"/>
          </ac:spMkLst>
        </pc:spChg>
        <pc:spChg chg="add del mod">
          <ac:chgData name="Carl Warom" userId="b8134005-8dc0-40ef-8d80-56834f818ec3" providerId="ADAL" clId="{A48DF3F0-430D-48C2-8C28-16473DBA43E5}" dt="2023-10-11T11:15:31.842" v="19894" actId="478"/>
          <ac:spMkLst>
            <pc:docMk/>
            <pc:sldMk cId="4228615661" sldId="283"/>
            <ac:spMk id="49" creationId="{653F48B3-F60E-CBCD-F218-83AE5A82D6D7}"/>
          </ac:spMkLst>
        </pc:spChg>
        <pc:spChg chg="add del mod">
          <ac:chgData name="Carl Warom" userId="b8134005-8dc0-40ef-8d80-56834f818ec3" providerId="ADAL" clId="{A48DF3F0-430D-48C2-8C28-16473DBA43E5}" dt="2023-10-11T11:15:31.842" v="19894" actId="478"/>
          <ac:spMkLst>
            <pc:docMk/>
            <pc:sldMk cId="4228615661" sldId="283"/>
            <ac:spMk id="50" creationId="{4DF48FC7-DF3F-3111-E4F3-791872391697}"/>
          </ac:spMkLst>
        </pc:spChg>
        <pc:spChg chg="add del mod">
          <ac:chgData name="Carl Warom" userId="b8134005-8dc0-40ef-8d80-56834f818ec3" providerId="ADAL" clId="{A48DF3F0-430D-48C2-8C28-16473DBA43E5}" dt="2023-10-11T11:15:31.842" v="19894" actId="478"/>
          <ac:spMkLst>
            <pc:docMk/>
            <pc:sldMk cId="4228615661" sldId="283"/>
            <ac:spMk id="51" creationId="{B757B88B-5F19-E8C1-B954-2640419F52ED}"/>
          </ac:spMkLst>
        </pc:spChg>
        <pc:spChg chg="add del mod">
          <ac:chgData name="Carl Warom" userId="b8134005-8dc0-40ef-8d80-56834f818ec3" providerId="ADAL" clId="{A48DF3F0-430D-48C2-8C28-16473DBA43E5}" dt="2023-10-11T11:15:32.359" v="19896" actId="478"/>
          <ac:spMkLst>
            <pc:docMk/>
            <pc:sldMk cId="4228615661" sldId="283"/>
            <ac:spMk id="52" creationId="{EED8540F-3A0E-D0C4-341B-FE142D6ADDB0}"/>
          </ac:spMkLst>
        </pc:spChg>
        <pc:spChg chg="add del mod">
          <ac:chgData name="Carl Warom" userId="b8134005-8dc0-40ef-8d80-56834f818ec3" providerId="ADAL" clId="{A48DF3F0-430D-48C2-8C28-16473DBA43E5}" dt="2023-10-11T11:15:31.842" v="19894" actId="478"/>
          <ac:spMkLst>
            <pc:docMk/>
            <pc:sldMk cId="4228615661" sldId="283"/>
            <ac:spMk id="53" creationId="{2D91BB7A-AB00-648E-B507-1EEC950D4353}"/>
          </ac:spMkLst>
        </pc:spChg>
        <pc:spChg chg="add del mod">
          <ac:chgData name="Carl Warom" userId="b8134005-8dc0-40ef-8d80-56834f818ec3" providerId="ADAL" clId="{A48DF3F0-430D-48C2-8C28-16473DBA43E5}" dt="2023-10-11T11:15:31.842" v="19894" actId="478"/>
          <ac:spMkLst>
            <pc:docMk/>
            <pc:sldMk cId="4228615661" sldId="283"/>
            <ac:spMk id="54" creationId="{551E3DA4-1ACA-7BFD-10D8-BCFAE16AB05A}"/>
          </ac:spMkLst>
        </pc:spChg>
        <pc:spChg chg="add del mod">
          <ac:chgData name="Carl Warom" userId="b8134005-8dc0-40ef-8d80-56834f818ec3" providerId="ADAL" clId="{A48DF3F0-430D-48C2-8C28-16473DBA43E5}" dt="2023-10-11T11:15:31.842" v="19894" actId="478"/>
          <ac:spMkLst>
            <pc:docMk/>
            <pc:sldMk cId="4228615661" sldId="283"/>
            <ac:spMk id="55" creationId="{B12958A1-17B0-FEE6-03D6-0E9D1F537B52}"/>
          </ac:spMkLst>
        </pc:spChg>
        <pc:spChg chg="add del mod">
          <ac:chgData name="Carl Warom" userId="b8134005-8dc0-40ef-8d80-56834f818ec3" providerId="ADAL" clId="{A48DF3F0-430D-48C2-8C28-16473DBA43E5}" dt="2023-10-11T11:15:59.883" v="19998" actId="478"/>
          <ac:spMkLst>
            <pc:docMk/>
            <pc:sldMk cId="4228615661" sldId="283"/>
            <ac:spMk id="56" creationId="{33BDF7B2-E071-5A54-0E21-4ED8C49D045E}"/>
          </ac:spMkLst>
        </pc:spChg>
        <pc:spChg chg="mod topLvl">
          <ac:chgData name="Carl Warom" userId="b8134005-8dc0-40ef-8d80-56834f818ec3" providerId="ADAL" clId="{A48DF3F0-430D-48C2-8C28-16473DBA43E5}" dt="2023-10-11T14:18:46.880" v="29957" actId="14100"/>
          <ac:spMkLst>
            <pc:docMk/>
            <pc:sldMk cId="4228615661" sldId="283"/>
            <ac:spMk id="58" creationId="{0CDF2E2B-CA4A-9B41-0305-75DF94F9AD7F}"/>
          </ac:spMkLst>
        </pc:spChg>
        <pc:spChg chg="mod topLvl">
          <ac:chgData name="Carl Warom" userId="b8134005-8dc0-40ef-8d80-56834f818ec3" providerId="ADAL" clId="{A48DF3F0-430D-48C2-8C28-16473DBA43E5}" dt="2023-10-11T14:18:57.027" v="29959" actId="14100"/>
          <ac:spMkLst>
            <pc:docMk/>
            <pc:sldMk cId="4228615661" sldId="283"/>
            <ac:spMk id="59" creationId="{AC9185F1-971F-E860-F51C-D8321FD3423E}"/>
          </ac:spMkLst>
        </pc:spChg>
        <pc:spChg chg="mod topLvl">
          <ac:chgData name="Carl Warom" userId="b8134005-8dc0-40ef-8d80-56834f818ec3" providerId="ADAL" clId="{A48DF3F0-430D-48C2-8C28-16473DBA43E5}" dt="2023-10-13T12:51:01.225" v="30781" actId="20577"/>
          <ac:spMkLst>
            <pc:docMk/>
            <pc:sldMk cId="4228615661" sldId="283"/>
            <ac:spMk id="60" creationId="{32CB9F38-C9E6-4705-430F-E83FB64D1A06}"/>
          </ac:spMkLst>
        </pc:spChg>
        <pc:spChg chg="mod topLvl">
          <ac:chgData name="Carl Warom" userId="b8134005-8dc0-40ef-8d80-56834f818ec3" providerId="ADAL" clId="{A48DF3F0-430D-48C2-8C28-16473DBA43E5}" dt="2023-10-27T09:16:02.458" v="30890" actId="2"/>
          <ac:spMkLst>
            <pc:docMk/>
            <pc:sldMk cId="4228615661" sldId="283"/>
            <ac:spMk id="61" creationId="{E27DE400-F25A-4982-45DA-BD2058D9685B}"/>
          </ac:spMkLst>
        </pc:spChg>
        <pc:spChg chg="mod topLvl">
          <ac:chgData name="Carl Warom" userId="b8134005-8dc0-40ef-8d80-56834f818ec3" providerId="ADAL" clId="{A48DF3F0-430D-48C2-8C28-16473DBA43E5}" dt="2023-10-11T14:19:32.012" v="29966" actId="14100"/>
          <ac:spMkLst>
            <pc:docMk/>
            <pc:sldMk cId="4228615661" sldId="283"/>
            <ac:spMk id="62" creationId="{3152F040-B163-AD21-754D-F8BDC4324011}"/>
          </ac:spMkLst>
        </pc:spChg>
        <pc:spChg chg="mod topLvl">
          <ac:chgData name="Carl Warom" userId="b8134005-8dc0-40ef-8d80-56834f818ec3" providerId="ADAL" clId="{A48DF3F0-430D-48C2-8C28-16473DBA43E5}" dt="2023-10-11T14:19:21.383" v="29964" actId="14100"/>
          <ac:spMkLst>
            <pc:docMk/>
            <pc:sldMk cId="4228615661" sldId="283"/>
            <ac:spMk id="63" creationId="{0947C80C-450F-A4AC-4B58-500913F8CF05}"/>
          </ac:spMkLst>
        </pc:spChg>
        <pc:spChg chg="del mod topLvl">
          <ac:chgData name="Carl Warom" userId="b8134005-8dc0-40ef-8d80-56834f818ec3" providerId="ADAL" clId="{A48DF3F0-430D-48C2-8C28-16473DBA43E5}" dt="2023-10-11T11:36:25.650" v="20999" actId="478"/>
          <ac:spMkLst>
            <pc:docMk/>
            <pc:sldMk cId="4228615661" sldId="283"/>
            <ac:spMk id="64" creationId="{2749003A-F39B-3155-758D-873233B9F014}"/>
          </ac:spMkLst>
        </pc:spChg>
        <pc:spChg chg="add del mod">
          <ac:chgData name="Carl Warom" userId="b8134005-8dc0-40ef-8d80-56834f818ec3" providerId="ADAL" clId="{A48DF3F0-430D-48C2-8C28-16473DBA43E5}" dt="2023-10-11T11:18:13.787" v="20052" actId="478"/>
          <ac:spMkLst>
            <pc:docMk/>
            <pc:sldMk cId="4228615661" sldId="283"/>
            <ac:spMk id="65" creationId="{65DE3B43-46F8-30F0-F4A8-7970A8BC371E}"/>
          </ac:spMkLst>
        </pc:spChg>
        <pc:spChg chg="del mod">
          <ac:chgData name="Carl Warom" userId="b8134005-8dc0-40ef-8d80-56834f818ec3" providerId="ADAL" clId="{A48DF3F0-430D-48C2-8C28-16473DBA43E5}" dt="2023-10-11T11:20:44.187" v="20232" actId="478"/>
          <ac:spMkLst>
            <pc:docMk/>
            <pc:sldMk cId="4228615661" sldId="283"/>
            <ac:spMk id="67" creationId="{98ED6399-4DF4-8CA6-9617-BEC00C505000}"/>
          </ac:spMkLst>
        </pc:spChg>
        <pc:spChg chg="del mod topLvl">
          <ac:chgData name="Carl Warom" userId="b8134005-8dc0-40ef-8d80-56834f818ec3" providerId="ADAL" clId="{A48DF3F0-430D-48C2-8C28-16473DBA43E5}" dt="2023-10-11T14:16:06.033" v="29922" actId="478"/>
          <ac:spMkLst>
            <pc:docMk/>
            <pc:sldMk cId="4228615661" sldId="283"/>
            <ac:spMk id="68" creationId="{FC5B8F5B-55AA-318C-64FF-5B31D8A55931}"/>
          </ac:spMkLst>
        </pc:spChg>
        <pc:spChg chg="del mod topLvl">
          <ac:chgData name="Carl Warom" userId="b8134005-8dc0-40ef-8d80-56834f818ec3" providerId="ADAL" clId="{A48DF3F0-430D-48C2-8C28-16473DBA43E5}" dt="2023-10-11T11:32:42.559" v="20891" actId="478"/>
          <ac:spMkLst>
            <pc:docMk/>
            <pc:sldMk cId="4228615661" sldId="283"/>
            <ac:spMk id="69" creationId="{84691E2D-FFDE-C1D3-8C06-7418F8D06CD5}"/>
          </ac:spMkLst>
        </pc:spChg>
        <pc:spChg chg="add del mod">
          <ac:chgData name="Carl Warom" userId="b8134005-8dc0-40ef-8d80-56834f818ec3" providerId="ADAL" clId="{A48DF3F0-430D-48C2-8C28-16473DBA43E5}" dt="2023-10-11T11:35:54.544" v="20996" actId="478"/>
          <ac:spMkLst>
            <pc:docMk/>
            <pc:sldMk cId="4228615661" sldId="283"/>
            <ac:spMk id="71" creationId="{A5611C9F-1F31-76EB-9D96-CB3D3D200C9A}"/>
          </ac:spMkLst>
        </pc:spChg>
        <pc:spChg chg="add del mod">
          <ac:chgData name="Carl Warom" userId="b8134005-8dc0-40ef-8d80-56834f818ec3" providerId="ADAL" clId="{A48DF3F0-430D-48C2-8C28-16473DBA43E5}" dt="2023-10-11T12:07:33.032" v="25019" actId="478"/>
          <ac:spMkLst>
            <pc:docMk/>
            <pc:sldMk cId="4228615661" sldId="283"/>
            <ac:spMk id="73" creationId="{940E4936-B435-98FE-ADCC-E42650A2D794}"/>
          </ac:spMkLst>
        </pc:spChg>
        <pc:grpChg chg="add mod">
          <ac:chgData name="Carl Warom" userId="b8134005-8dc0-40ef-8d80-56834f818ec3" providerId="ADAL" clId="{A48DF3F0-430D-48C2-8C28-16473DBA43E5}" dt="2023-10-11T09:16:15.042" v="17131"/>
          <ac:grpSpMkLst>
            <pc:docMk/>
            <pc:sldMk cId="4228615661" sldId="283"/>
            <ac:grpSpMk id="6" creationId="{0B98F5EC-D8F8-5315-09DC-DF20DBB718B5}"/>
          </ac:grpSpMkLst>
        </pc:grpChg>
        <pc:grpChg chg="add del mod">
          <ac:chgData name="Carl Warom" userId="b8134005-8dc0-40ef-8d80-56834f818ec3" providerId="ADAL" clId="{A48DF3F0-430D-48C2-8C28-16473DBA43E5}" dt="2023-10-11T11:02:49.085" v="19051" actId="165"/>
          <ac:grpSpMkLst>
            <pc:docMk/>
            <pc:sldMk cId="4228615661" sldId="283"/>
            <ac:grpSpMk id="38" creationId="{F417FB8B-1CB1-225C-2387-FE087E6961F1}"/>
          </ac:grpSpMkLst>
        </pc:grpChg>
        <pc:grpChg chg="add del mod">
          <ac:chgData name="Carl Warom" userId="b8134005-8dc0-40ef-8d80-56834f818ec3" providerId="ADAL" clId="{A48DF3F0-430D-48C2-8C28-16473DBA43E5}" dt="2023-10-11T09:50:52.383" v="18353" actId="478"/>
          <ac:grpSpMkLst>
            <pc:docMk/>
            <pc:sldMk cId="4228615661" sldId="283"/>
            <ac:grpSpMk id="40" creationId="{15EBE192-56FA-D75C-20B0-7FC4EF4E2274}"/>
          </ac:grpSpMkLst>
        </pc:grpChg>
        <pc:grpChg chg="add del mod">
          <ac:chgData name="Carl Warom" userId="b8134005-8dc0-40ef-8d80-56834f818ec3" providerId="ADAL" clId="{A48DF3F0-430D-48C2-8C28-16473DBA43E5}" dt="2023-10-11T11:36:31.547" v="21002" actId="165"/>
          <ac:grpSpMkLst>
            <pc:docMk/>
            <pc:sldMk cId="4228615661" sldId="283"/>
            <ac:grpSpMk id="48" creationId="{2C7EAA7B-4DFB-9CBA-6B86-CD9E02B69EAA}"/>
          </ac:grpSpMkLst>
        </pc:grpChg>
        <pc:grpChg chg="add del mod">
          <ac:chgData name="Carl Warom" userId="b8134005-8dc0-40ef-8d80-56834f818ec3" providerId="ADAL" clId="{A48DF3F0-430D-48C2-8C28-16473DBA43E5}" dt="2023-10-11T11:06:55.851" v="19192" actId="165"/>
          <ac:grpSpMkLst>
            <pc:docMk/>
            <pc:sldMk cId="4228615661" sldId="283"/>
            <ac:grpSpMk id="57" creationId="{71616C17-E741-0B79-E4D0-24B96B7219B1}"/>
          </ac:grpSpMkLst>
        </pc:grpChg>
        <pc:grpChg chg="add del mod">
          <ac:chgData name="Carl Warom" userId="b8134005-8dc0-40ef-8d80-56834f818ec3" providerId="ADAL" clId="{A48DF3F0-430D-48C2-8C28-16473DBA43E5}" dt="2023-10-11T11:32:42.559" v="20891" actId="478"/>
          <ac:grpSpMkLst>
            <pc:docMk/>
            <pc:sldMk cId="4228615661" sldId="283"/>
            <ac:grpSpMk id="66" creationId="{4508E8C0-3E66-A1D9-85A3-4FE83A2C8F87}"/>
          </ac:grpSpMkLst>
        </pc:grpChg>
        <pc:grpChg chg="add del mod">
          <ac:chgData name="Carl Warom" userId="b8134005-8dc0-40ef-8d80-56834f818ec3" providerId="ADAL" clId="{A48DF3F0-430D-48C2-8C28-16473DBA43E5}" dt="2023-10-11T14:17:47.867" v="29950" actId="165"/>
          <ac:grpSpMkLst>
            <pc:docMk/>
            <pc:sldMk cId="4228615661" sldId="283"/>
            <ac:grpSpMk id="72" creationId="{9D73012C-684D-AA36-45CC-E621B7C8BFA3}"/>
          </ac:grpSpMkLst>
        </pc:grpChg>
        <pc:picChg chg="mod">
          <ac:chgData name="Carl Warom" userId="b8134005-8dc0-40ef-8d80-56834f818ec3" providerId="ADAL" clId="{A48DF3F0-430D-48C2-8C28-16473DBA43E5}" dt="2023-10-11T09:16:15.042" v="17131"/>
          <ac:picMkLst>
            <pc:docMk/>
            <pc:sldMk cId="4228615661" sldId="283"/>
            <ac:picMk id="10" creationId="{9DB85E5B-A5F7-3BBD-6641-89196AF42295}"/>
          </ac:picMkLst>
        </pc:picChg>
        <pc:picChg chg="mod">
          <ac:chgData name="Carl Warom" userId="b8134005-8dc0-40ef-8d80-56834f818ec3" providerId="ADAL" clId="{A48DF3F0-430D-48C2-8C28-16473DBA43E5}" dt="2023-10-11T09:16:15.042" v="17131"/>
          <ac:picMkLst>
            <pc:docMk/>
            <pc:sldMk cId="4228615661" sldId="283"/>
            <ac:picMk id="11" creationId="{5A83F0FC-63FF-4EFA-358E-BDA8470AFA14}"/>
          </ac:picMkLst>
        </pc:picChg>
        <pc:picChg chg="mod">
          <ac:chgData name="Carl Warom" userId="b8134005-8dc0-40ef-8d80-56834f818ec3" providerId="ADAL" clId="{A48DF3F0-430D-48C2-8C28-16473DBA43E5}" dt="2023-10-11T09:16:15.042" v="17131"/>
          <ac:picMkLst>
            <pc:docMk/>
            <pc:sldMk cId="4228615661" sldId="283"/>
            <ac:picMk id="12" creationId="{7ABBD563-F94C-D3E7-99B5-FF3C74D254D6}"/>
          </ac:picMkLst>
        </pc:picChg>
        <pc:picChg chg="add mod">
          <ac:chgData name="Carl Warom" userId="b8134005-8dc0-40ef-8d80-56834f818ec3" providerId="ADAL" clId="{A48DF3F0-430D-48C2-8C28-16473DBA43E5}" dt="2023-10-11T09:16:15.042" v="17131"/>
          <ac:picMkLst>
            <pc:docMk/>
            <pc:sldMk cId="4228615661" sldId="283"/>
            <ac:picMk id="23" creationId="{B7A448C1-72CE-0AD1-47E6-A9B0F99F819D}"/>
          </ac:picMkLst>
        </pc:picChg>
        <pc:picChg chg="add del mod">
          <ac:chgData name="Carl Warom" userId="b8134005-8dc0-40ef-8d80-56834f818ec3" providerId="ADAL" clId="{A48DF3F0-430D-48C2-8C28-16473DBA43E5}" dt="2023-10-11T09:50:47.551" v="18350" actId="478"/>
          <ac:picMkLst>
            <pc:docMk/>
            <pc:sldMk cId="4228615661" sldId="283"/>
            <ac:picMk id="43" creationId="{542B42CE-A09F-798E-428A-F8B746AF2C7B}"/>
          </ac:picMkLst>
        </pc:picChg>
        <pc:picChg chg="add del mod">
          <ac:chgData name="Carl Warom" userId="b8134005-8dc0-40ef-8d80-56834f818ec3" providerId="ADAL" clId="{A48DF3F0-430D-48C2-8C28-16473DBA43E5}" dt="2023-10-11T09:50:47.551" v="18350" actId="478"/>
          <ac:picMkLst>
            <pc:docMk/>
            <pc:sldMk cId="4228615661" sldId="283"/>
            <ac:picMk id="44" creationId="{9970BC4A-EA2F-F796-4379-1CA469972430}"/>
          </ac:picMkLst>
        </pc:picChg>
      </pc:sldChg>
      <pc:sldChg chg="addSp modSp mod modTransition modNotesTx">
        <pc:chgData name="Carl Warom" userId="b8134005-8dc0-40ef-8d80-56834f818ec3" providerId="ADAL" clId="{A48DF3F0-430D-48C2-8C28-16473DBA43E5}" dt="2023-10-13T09:54:05.886" v="30109" actId="1076"/>
        <pc:sldMkLst>
          <pc:docMk/>
          <pc:sldMk cId="401276537" sldId="285"/>
        </pc:sldMkLst>
        <pc:spChg chg="add mod">
          <ac:chgData name="Carl Warom" userId="b8134005-8dc0-40ef-8d80-56834f818ec3" providerId="ADAL" clId="{A48DF3F0-430D-48C2-8C28-16473DBA43E5}" dt="2023-10-13T09:49:40.213" v="30019" actId="20577"/>
          <ac:spMkLst>
            <pc:docMk/>
            <pc:sldMk cId="401276537" sldId="285"/>
            <ac:spMk id="2" creationId="{B75E1D43-E3C5-46AA-4906-8EA964C5A88D}"/>
          </ac:spMkLst>
        </pc:spChg>
        <pc:spChg chg="mod">
          <ac:chgData name="Carl Warom" userId="b8134005-8dc0-40ef-8d80-56834f818ec3" providerId="ADAL" clId="{A48DF3F0-430D-48C2-8C28-16473DBA43E5}" dt="2023-10-10T12:18:17.802" v="5629" actId="20577"/>
          <ac:spMkLst>
            <pc:docMk/>
            <pc:sldMk cId="401276537" sldId="285"/>
            <ac:spMk id="75" creationId="{6EAA5C48-773F-69AF-B56B-80740AC71DB3}"/>
          </ac:spMkLst>
        </pc:spChg>
        <pc:spChg chg="mod">
          <ac:chgData name="Carl Warom" userId="b8134005-8dc0-40ef-8d80-56834f818ec3" providerId="ADAL" clId="{A48DF3F0-430D-48C2-8C28-16473DBA43E5}" dt="2023-10-11T11:01:14.738" v="19024" actId="20577"/>
          <ac:spMkLst>
            <pc:docMk/>
            <pc:sldMk cId="401276537" sldId="285"/>
            <ac:spMk id="103" creationId="{30AAF840-AEAB-3F42-5438-7D2348381782}"/>
          </ac:spMkLst>
        </pc:spChg>
        <pc:spChg chg="mod">
          <ac:chgData name="Carl Warom" userId="b8134005-8dc0-40ef-8d80-56834f818ec3" providerId="ADAL" clId="{A48DF3F0-430D-48C2-8C28-16473DBA43E5}" dt="2023-10-11T11:02:07.767" v="19049" actId="113"/>
          <ac:spMkLst>
            <pc:docMk/>
            <pc:sldMk cId="401276537" sldId="285"/>
            <ac:spMk id="108" creationId="{C436BFEF-F2DC-3C8D-7CEE-C08706ADED0A}"/>
          </ac:spMkLst>
        </pc:spChg>
        <pc:spChg chg="mod">
          <ac:chgData name="Carl Warom" userId="b8134005-8dc0-40ef-8d80-56834f818ec3" providerId="ADAL" clId="{A48DF3F0-430D-48C2-8C28-16473DBA43E5}" dt="2023-10-10T15:55:10.972" v="10354" actId="1036"/>
          <ac:spMkLst>
            <pc:docMk/>
            <pc:sldMk cId="401276537" sldId="285"/>
            <ac:spMk id="1033" creationId="{2D1C9C7D-DDB6-7D0E-1E22-220D0545B417}"/>
          </ac:spMkLst>
        </pc:spChg>
        <pc:spChg chg="mod">
          <ac:chgData name="Carl Warom" userId="b8134005-8dc0-40ef-8d80-56834f818ec3" providerId="ADAL" clId="{A48DF3F0-430D-48C2-8C28-16473DBA43E5}" dt="2023-10-10T15:55:06.012" v="10351" actId="1035"/>
          <ac:spMkLst>
            <pc:docMk/>
            <pc:sldMk cId="401276537" sldId="285"/>
            <ac:spMk id="1042" creationId="{891D3B3F-5883-C997-C566-AE869A11699C}"/>
          </ac:spMkLst>
        </pc:spChg>
        <pc:spChg chg="mod">
          <ac:chgData name="Carl Warom" userId="b8134005-8dc0-40ef-8d80-56834f818ec3" providerId="ADAL" clId="{A48DF3F0-430D-48C2-8C28-16473DBA43E5}" dt="2023-10-10T15:55:10.972" v="10354" actId="1036"/>
          <ac:spMkLst>
            <pc:docMk/>
            <pc:sldMk cId="401276537" sldId="285"/>
            <ac:spMk id="1043" creationId="{798F5820-19BA-3F48-ABE1-8E016EA0DF34}"/>
          </ac:spMkLst>
        </pc:spChg>
        <pc:spChg chg="mod">
          <ac:chgData name="Carl Warom" userId="b8134005-8dc0-40ef-8d80-56834f818ec3" providerId="ADAL" clId="{A48DF3F0-430D-48C2-8C28-16473DBA43E5}" dt="2023-10-13T09:54:05.886" v="30109" actId="1076"/>
          <ac:spMkLst>
            <pc:docMk/>
            <pc:sldMk cId="401276537" sldId="285"/>
            <ac:spMk id="1044" creationId="{7CF57273-9ED2-E05B-3D70-C9356AC96E08}"/>
          </ac:spMkLst>
        </pc:spChg>
        <pc:spChg chg="add mod">
          <ac:chgData name="Carl Warom" userId="b8134005-8dc0-40ef-8d80-56834f818ec3" providerId="ADAL" clId="{A48DF3F0-430D-48C2-8C28-16473DBA43E5}" dt="2023-10-10T15:56:21.183" v="10392" actId="1076"/>
          <ac:spMkLst>
            <pc:docMk/>
            <pc:sldMk cId="401276537" sldId="285"/>
            <ac:spMk id="1382" creationId="{32A6E90E-9211-3E53-AB0C-10B7C22F8B42}"/>
          </ac:spMkLst>
        </pc:spChg>
        <pc:grpChg chg="add mod">
          <ac:chgData name="Carl Warom" userId="b8134005-8dc0-40ef-8d80-56834f818ec3" providerId="ADAL" clId="{A48DF3F0-430D-48C2-8C28-16473DBA43E5}" dt="2023-10-10T16:37:06.468" v="11615" actId="164"/>
          <ac:grpSpMkLst>
            <pc:docMk/>
            <pc:sldMk cId="401276537" sldId="285"/>
            <ac:grpSpMk id="1384" creationId="{23893C6B-85DA-4F7A-F2E4-FC430D72C5CD}"/>
          </ac:grpSpMkLst>
        </pc:grpChg>
        <pc:picChg chg="mod">
          <ac:chgData name="Carl Warom" userId="b8134005-8dc0-40ef-8d80-56834f818ec3" providerId="ADAL" clId="{A48DF3F0-430D-48C2-8C28-16473DBA43E5}" dt="2023-10-10T15:55:06.012" v="10351" actId="1035"/>
          <ac:picMkLst>
            <pc:docMk/>
            <pc:sldMk cId="401276537" sldId="285"/>
            <ac:picMk id="1032" creationId="{8C26F4CC-3223-2293-B071-243B9F737D21}"/>
          </ac:picMkLst>
        </pc:picChg>
        <pc:picChg chg="mod">
          <ac:chgData name="Carl Warom" userId="b8134005-8dc0-40ef-8d80-56834f818ec3" providerId="ADAL" clId="{A48DF3F0-430D-48C2-8C28-16473DBA43E5}" dt="2023-10-10T15:55:10.972" v="10354" actId="1036"/>
          <ac:picMkLst>
            <pc:docMk/>
            <pc:sldMk cId="401276537" sldId="285"/>
            <ac:picMk id="1034" creationId="{51AEE0AD-AAAF-D2C6-289D-41F17DBC8BEE}"/>
          </ac:picMkLst>
        </pc:picChg>
        <pc:picChg chg="mod">
          <ac:chgData name="Carl Warom" userId="b8134005-8dc0-40ef-8d80-56834f818ec3" providerId="ADAL" clId="{A48DF3F0-430D-48C2-8C28-16473DBA43E5}" dt="2023-10-10T16:37:06.468" v="11615" actId="164"/>
          <ac:picMkLst>
            <pc:docMk/>
            <pc:sldMk cId="401276537" sldId="285"/>
            <ac:picMk id="1038" creationId="{46077ED4-61D2-774E-57BA-C82B70B46E1C}"/>
          </ac:picMkLst>
        </pc:picChg>
        <pc:picChg chg="add mod">
          <ac:chgData name="Carl Warom" userId="b8134005-8dc0-40ef-8d80-56834f818ec3" providerId="ADAL" clId="{A48DF3F0-430D-48C2-8C28-16473DBA43E5}" dt="2023-10-10T13:51:14.020" v="8782" actId="1076"/>
          <ac:picMkLst>
            <pc:docMk/>
            <pc:sldMk cId="401276537" sldId="285"/>
            <ac:picMk id="1381" creationId="{97D87714-2992-B0CA-0E12-6819B8A97BFE}"/>
          </ac:picMkLst>
        </pc:picChg>
        <pc:picChg chg="add mod">
          <ac:chgData name="Carl Warom" userId="b8134005-8dc0-40ef-8d80-56834f818ec3" providerId="ADAL" clId="{A48DF3F0-430D-48C2-8C28-16473DBA43E5}" dt="2023-10-10T16:37:06.468" v="11615" actId="164"/>
          <ac:picMkLst>
            <pc:docMk/>
            <pc:sldMk cId="401276537" sldId="285"/>
            <ac:picMk id="1383" creationId="{848F6FD1-02FD-F3F7-8ACE-4AA839B6B01C}"/>
          </ac:picMkLst>
        </pc:picChg>
      </pc:sldChg>
      <pc:sldChg chg="del ord modTransition">
        <pc:chgData name="Carl Warom" userId="b8134005-8dc0-40ef-8d80-56834f818ec3" providerId="ADAL" clId="{A48DF3F0-430D-48C2-8C28-16473DBA43E5}" dt="2023-10-11T11:45:15.970" v="21630" actId="47"/>
        <pc:sldMkLst>
          <pc:docMk/>
          <pc:sldMk cId="1024047458" sldId="286"/>
        </pc:sldMkLst>
      </pc:sldChg>
      <pc:sldChg chg="addSp delSp modSp mod modTransition modNotesTx">
        <pc:chgData name="Carl Warom" userId="b8134005-8dc0-40ef-8d80-56834f818ec3" providerId="ADAL" clId="{A48DF3F0-430D-48C2-8C28-16473DBA43E5}" dt="2023-10-13T11:51:55.945" v="30739" actId="20577"/>
        <pc:sldMkLst>
          <pc:docMk/>
          <pc:sldMk cId="2637448153" sldId="287"/>
        </pc:sldMkLst>
        <pc:spChg chg="add mod">
          <ac:chgData name="Carl Warom" userId="b8134005-8dc0-40ef-8d80-56834f818ec3" providerId="ADAL" clId="{A48DF3F0-430D-48C2-8C28-16473DBA43E5}" dt="2023-10-13T09:50:23.896" v="30035" actId="14100"/>
          <ac:spMkLst>
            <pc:docMk/>
            <pc:sldMk cId="2637448153" sldId="287"/>
            <ac:spMk id="2" creationId="{2F60242A-B3A4-CAF1-7B9A-8BBDFB72BBDF}"/>
          </ac:spMkLst>
        </pc:spChg>
        <pc:spChg chg="del">
          <ac:chgData name="Carl Warom" userId="b8134005-8dc0-40ef-8d80-56834f818ec3" providerId="ADAL" clId="{A48DF3F0-430D-48C2-8C28-16473DBA43E5}" dt="2023-10-10T14:46:31.288" v="8861" actId="478"/>
          <ac:spMkLst>
            <pc:docMk/>
            <pc:sldMk cId="2637448153" sldId="287"/>
            <ac:spMk id="4" creationId="{947FD028-6A3A-182E-375D-F9EA4D05642B}"/>
          </ac:spMkLst>
        </pc:spChg>
        <pc:spChg chg="add del mod">
          <ac:chgData name="Carl Warom" userId="b8134005-8dc0-40ef-8d80-56834f818ec3" providerId="ADAL" clId="{A48DF3F0-430D-48C2-8C28-16473DBA43E5}" dt="2023-10-10T17:04:56.905" v="12304" actId="478"/>
          <ac:spMkLst>
            <pc:docMk/>
            <pc:sldMk cId="2637448153" sldId="287"/>
            <ac:spMk id="8" creationId="{674A4367-3A56-D1A7-3F75-4ED13BD44F8A}"/>
          </ac:spMkLst>
        </pc:spChg>
        <pc:spChg chg="add mod">
          <ac:chgData name="Carl Warom" userId="b8134005-8dc0-40ef-8d80-56834f818ec3" providerId="ADAL" clId="{A48DF3F0-430D-48C2-8C28-16473DBA43E5}" dt="2023-10-10T16:29:37.114" v="11261" actId="1076"/>
          <ac:spMkLst>
            <pc:docMk/>
            <pc:sldMk cId="2637448153" sldId="287"/>
            <ac:spMk id="9" creationId="{C63CDE23-70C4-1AE4-3B52-BEBD5F5730B5}"/>
          </ac:spMkLst>
        </pc:spChg>
        <pc:spChg chg="add mod">
          <ac:chgData name="Carl Warom" userId="b8134005-8dc0-40ef-8d80-56834f818ec3" providerId="ADAL" clId="{A48DF3F0-430D-48C2-8C28-16473DBA43E5}" dt="2023-10-10T17:16:56.164" v="12434" actId="114"/>
          <ac:spMkLst>
            <pc:docMk/>
            <pc:sldMk cId="2637448153" sldId="287"/>
            <ac:spMk id="10" creationId="{E4C8A920-27FE-6271-BA2A-6046D721E9E6}"/>
          </ac:spMkLst>
        </pc:spChg>
        <pc:spChg chg="add mod">
          <ac:chgData name="Carl Warom" userId="b8134005-8dc0-40ef-8d80-56834f818ec3" providerId="ADAL" clId="{A48DF3F0-430D-48C2-8C28-16473DBA43E5}" dt="2023-10-10T15:44:01.087" v="10038"/>
          <ac:spMkLst>
            <pc:docMk/>
            <pc:sldMk cId="2637448153" sldId="287"/>
            <ac:spMk id="11" creationId="{4116E604-9B1A-F01A-282E-8A63094AF043}"/>
          </ac:spMkLst>
        </pc:spChg>
        <pc:spChg chg="mod">
          <ac:chgData name="Carl Warom" userId="b8134005-8dc0-40ef-8d80-56834f818ec3" providerId="ADAL" clId="{A48DF3F0-430D-48C2-8C28-16473DBA43E5}" dt="2023-10-10T15:44:01.087" v="10038"/>
          <ac:spMkLst>
            <pc:docMk/>
            <pc:sldMk cId="2637448153" sldId="287"/>
            <ac:spMk id="13" creationId="{8B5ECC43-5617-01E6-1268-ABE62F2BA526}"/>
          </ac:spMkLst>
        </pc:spChg>
        <pc:spChg chg="mod">
          <ac:chgData name="Carl Warom" userId="b8134005-8dc0-40ef-8d80-56834f818ec3" providerId="ADAL" clId="{A48DF3F0-430D-48C2-8C28-16473DBA43E5}" dt="2023-10-10T15:44:01.087" v="10038"/>
          <ac:spMkLst>
            <pc:docMk/>
            <pc:sldMk cId="2637448153" sldId="287"/>
            <ac:spMk id="14" creationId="{16B11D70-E864-E974-72C0-D766570B8269}"/>
          </ac:spMkLst>
        </pc:spChg>
        <pc:spChg chg="mod">
          <ac:chgData name="Carl Warom" userId="b8134005-8dc0-40ef-8d80-56834f818ec3" providerId="ADAL" clId="{A48DF3F0-430D-48C2-8C28-16473DBA43E5}" dt="2023-10-10T15:44:01.087" v="10038"/>
          <ac:spMkLst>
            <pc:docMk/>
            <pc:sldMk cId="2637448153" sldId="287"/>
            <ac:spMk id="15" creationId="{55A87EE1-083D-56F3-911F-B4C831C24146}"/>
          </ac:spMkLst>
        </pc:spChg>
        <pc:spChg chg="del">
          <ac:chgData name="Carl Warom" userId="b8134005-8dc0-40ef-8d80-56834f818ec3" providerId="ADAL" clId="{A48DF3F0-430D-48C2-8C28-16473DBA43E5}" dt="2023-10-10T13:42:11.023" v="8321" actId="478"/>
          <ac:spMkLst>
            <pc:docMk/>
            <pc:sldMk cId="2637448153" sldId="287"/>
            <ac:spMk id="16" creationId="{C6E3C3DA-91AC-68B3-6211-2BC45801B3B0}"/>
          </ac:spMkLst>
        </pc:spChg>
        <pc:spChg chg="add del mod">
          <ac:chgData name="Carl Warom" userId="b8134005-8dc0-40ef-8d80-56834f818ec3" providerId="ADAL" clId="{A48DF3F0-430D-48C2-8C28-16473DBA43E5}" dt="2023-10-10T15:44:27.593" v="10066"/>
          <ac:spMkLst>
            <pc:docMk/>
            <pc:sldMk cId="2637448153" sldId="287"/>
            <ac:spMk id="21" creationId="{F5F9907F-E149-2A70-99B2-A6C38C51E5EC}"/>
          </ac:spMkLst>
        </pc:spChg>
        <pc:spChg chg="add del mod">
          <ac:chgData name="Carl Warom" userId="b8134005-8dc0-40ef-8d80-56834f818ec3" providerId="ADAL" clId="{A48DF3F0-430D-48C2-8C28-16473DBA43E5}" dt="2023-10-10T15:44:27.593" v="10066"/>
          <ac:spMkLst>
            <pc:docMk/>
            <pc:sldMk cId="2637448153" sldId="287"/>
            <ac:spMk id="22" creationId="{A7973DA6-0109-AF17-4391-1914D0556256}"/>
          </ac:spMkLst>
        </pc:spChg>
        <pc:spChg chg="add del mod">
          <ac:chgData name="Carl Warom" userId="b8134005-8dc0-40ef-8d80-56834f818ec3" providerId="ADAL" clId="{A48DF3F0-430D-48C2-8C28-16473DBA43E5}" dt="2023-10-10T15:44:27.593" v="10066"/>
          <ac:spMkLst>
            <pc:docMk/>
            <pc:sldMk cId="2637448153" sldId="287"/>
            <ac:spMk id="23" creationId="{510E01A0-A9AB-DD62-5AC8-CE9F92020095}"/>
          </ac:spMkLst>
        </pc:spChg>
        <pc:spChg chg="mod">
          <ac:chgData name="Carl Warom" userId="b8134005-8dc0-40ef-8d80-56834f818ec3" providerId="ADAL" clId="{A48DF3F0-430D-48C2-8C28-16473DBA43E5}" dt="2023-10-10T15:44:26.109" v="10065"/>
          <ac:spMkLst>
            <pc:docMk/>
            <pc:sldMk cId="2637448153" sldId="287"/>
            <ac:spMk id="25" creationId="{3BF933EB-FE65-9EA5-8A70-DDF5E113E0D0}"/>
          </ac:spMkLst>
        </pc:spChg>
        <pc:spChg chg="mod">
          <ac:chgData name="Carl Warom" userId="b8134005-8dc0-40ef-8d80-56834f818ec3" providerId="ADAL" clId="{A48DF3F0-430D-48C2-8C28-16473DBA43E5}" dt="2023-10-10T15:44:26.109" v="10065"/>
          <ac:spMkLst>
            <pc:docMk/>
            <pc:sldMk cId="2637448153" sldId="287"/>
            <ac:spMk id="26" creationId="{092E3640-84DE-96FB-5064-51BC75060CFA}"/>
          </ac:spMkLst>
        </pc:spChg>
        <pc:spChg chg="mod">
          <ac:chgData name="Carl Warom" userId="b8134005-8dc0-40ef-8d80-56834f818ec3" providerId="ADAL" clId="{A48DF3F0-430D-48C2-8C28-16473DBA43E5}" dt="2023-10-10T15:44:26.109" v="10065"/>
          <ac:spMkLst>
            <pc:docMk/>
            <pc:sldMk cId="2637448153" sldId="287"/>
            <ac:spMk id="27" creationId="{B343A72E-5123-2077-F7EC-A3216DE985AF}"/>
          </ac:spMkLst>
        </pc:spChg>
        <pc:spChg chg="add del mod">
          <ac:chgData name="Carl Warom" userId="b8134005-8dc0-40ef-8d80-56834f818ec3" providerId="ADAL" clId="{A48DF3F0-430D-48C2-8C28-16473DBA43E5}" dt="2023-10-10T16:29:33.627" v="11259" actId="478"/>
          <ac:spMkLst>
            <pc:docMk/>
            <pc:sldMk cId="2637448153" sldId="287"/>
            <ac:spMk id="33" creationId="{39A72E89-E2EB-1ADB-5F48-DDD6F64394CA}"/>
          </ac:spMkLst>
        </pc:spChg>
        <pc:spChg chg="add mod">
          <ac:chgData name="Carl Warom" userId="b8134005-8dc0-40ef-8d80-56834f818ec3" providerId="ADAL" clId="{A48DF3F0-430D-48C2-8C28-16473DBA43E5}" dt="2023-10-13T11:50:59.520" v="30673" actId="14100"/>
          <ac:spMkLst>
            <pc:docMk/>
            <pc:sldMk cId="2637448153" sldId="287"/>
            <ac:spMk id="42" creationId="{6EF8A250-A923-A85E-A4A0-6A6A96BEBD53}"/>
          </ac:spMkLst>
        </pc:spChg>
        <pc:spChg chg="add mod">
          <ac:chgData name="Carl Warom" userId="b8134005-8dc0-40ef-8d80-56834f818ec3" providerId="ADAL" clId="{A48DF3F0-430D-48C2-8C28-16473DBA43E5}" dt="2023-10-13T11:51:14.857" v="30703" actId="20577"/>
          <ac:spMkLst>
            <pc:docMk/>
            <pc:sldMk cId="2637448153" sldId="287"/>
            <ac:spMk id="43" creationId="{E747FE94-33DB-5DD9-D256-E2C7C6AC1AD7}"/>
          </ac:spMkLst>
        </pc:spChg>
        <pc:spChg chg="add mod">
          <ac:chgData name="Carl Warom" userId="b8134005-8dc0-40ef-8d80-56834f818ec3" providerId="ADAL" clId="{A48DF3F0-430D-48C2-8C28-16473DBA43E5}" dt="2023-10-13T11:51:55.945" v="30739" actId="20577"/>
          <ac:spMkLst>
            <pc:docMk/>
            <pc:sldMk cId="2637448153" sldId="287"/>
            <ac:spMk id="46" creationId="{D0B98175-031F-7A22-4132-B168A6FA553B}"/>
          </ac:spMkLst>
        </pc:spChg>
        <pc:grpChg chg="add mod">
          <ac:chgData name="Carl Warom" userId="b8134005-8dc0-40ef-8d80-56834f818ec3" providerId="ADAL" clId="{A48DF3F0-430D-48C2-8C28-16473DBA43E5}" dt="2023-10-10T15:44:01.087" v="10038"/>
          <ac:grpSpMkLst>
            <pc:docMk/>
            <pc:sldMk cId="2637448153" sldId="287"/>
            <ac:grpSpMk id="12" creationId="{C0C7B3C0-262F-9CF6-8786-699E3015E2DE}"/>
          </ac:grpSpMkLst>
        </pc:grpChg>
        <pc:grpChg chg="add del mod">
          <ac:chgData name="Carl Warom" userId="b8134005-8dc0-40ef-8d80-56834f818ec3" providerId="ADAL" clId="{A48DF3F0-430D-48C2-8C28-16473DBA43E5}" dt="2023-10-10T15:44:27.593" v="10066"/>
          <ac:grpSpMkLst>
            <pc:docMk/>
            <pc:sldMk cId="2637448153" sldId="287"/>
            <ac:grpSpMk id="24" creationId="{6D5086BC-28D1-4FE3-C65B-F1897DAE804E}"/>
          </ac:grpSpMkLst>
        </pc:grpChg>
        <pc:picChg chg="del mod">
          <ac:chgData name="Carl Warom" userId="b8134005-8dc0-40ef-8d80-56834f818ec3" providerId="ADAL" clId="{A48DF3F0-430D-48C2-8C28-16473DBA43E5}" dt="2023-10-10T13:29:04.928" v="7951" actId="478"/>
          <ac:picMkLst>
            <pc:docMk/>
            <pc:sldMk cId="2637448153" sldId="287"/>
            <ac:picMk id="5" creationId="{99D60571-4F09-1B87-9D93-E3228924364A}"/>
          </ac:picMkLst>
        </pc:picChg>
        <pc:picChg chg="del mod">
          <ac:chgData name="Carl Warom" userId="b8134005-8dc0-40ef-8d80-56834f818ec3" providerId="ADAL" clId="{A48DF3F0-430D-48C2-8C28-16473DBA43E5}" dt="2023-10-10T13:29:22.454" v="7953" actId="21"/>
          <ac:picMkLst>
            <pc:docMk/>
            <pc:sldMk cId="2637448153" sldId="287"/>
            <ac:picMk id="6" creationId="{0CDAE060-FFCA-474B-9736-DBB1BF7E62A7}"/>
          </ac:picMkLst>
        </pc:picChg>
        <pc:picChg chg="del mod">
          <ac:chgData name="Carl Warom" userId="b8134005-8dc0-40ef-8d80-56834f818ec3" providerId="ADAL" clId="{A48DF3F0-430D-48C2-8C28-16473DBA43E5}" dt="2023-10-10T13:29:22.454" v="7953" actId="21"/>
          <ac:picMkLst>
            <pc:docMk/>
            <pc:sldMk cId="2637448153" sldId="287"/>
            <ac:picMk id="7" creationId="{F77A4983-F298-A703-3D6C-4B2CCFE4F333}"/>
          </ac:picMkLst>
        </pc:picChg>
        <pc:picChg chg="mod">
          <ac:chgData name="Carl Warom" userId="b8134005-8dc0-40ef-8d80-56834f818ec3" providerId="ADAL" clId="{A48DF3F0-430D-48C2-8C28-16473DBA43E5}" dt="2023-10-10T15:44:01.087" v="10038"/>
          <ac:picMkLst>
            <pc:docMk/>
            <pc:sldMk cId="2637448153" sldId="287"/>
            <ac:picMk id="17" creationId="{E56BEAD6-6A3C-7933-0BA0-122E4E1A15D9}"/>
          </ac:picMkLst>
        </pc:picChg>
        <pc:picChg chg="mod">
          <ac:chgData name="Carl Warom" userId="b8134005-8dc0-40ef-8d80-56834f818ec3" providerId="ADAL" clId="{A48DF3F0-430D-48C2-8C28-16473DBA43E5}" dt="2023-10-10T15:44:01.087" v="10038"/>
          <ac:picMkLst>
            <pc:docMk/>
            <pc:sldMk cId="2637448153" sldId="287"/>
            <ac:picMk id="18" creationId="{74142FAD-CF02-D1E2-1488-04C45C861E87}"/>
          </ac:picMkLst>
        </pc:picChg>
        <pc:picChg chg="mod">
          <ac:chgData name="Carl Warom" userId="b8134005-8dc0-40ef-8d80-56834f818ec3" providerId="ADAL" clId="{A48DF3F0-430D-48C2-8C28-16473DBA43E5}" dt="2023-10-10T15:44:01.087" v="10038"/>
          <ac:picMkLst>
            <pc:docMk/>
            <pc:sldMk cId="2637448153" sldId="287"/>
            <ac:picMk id="19" creationId="{02DD5B3D-3ADF-D6E4-CE02-3B83C044A251}"/>
          </ac:picMkLst>
        </pc:picChg>
        <pc:picChg chg="add del mod">
          <ac:chgData name="Carl Warom" userId="b8134005-8dc0-40ef-8d80-56834f818ec3" providerId="ADAL" clId="{A48DF3F0-430D-48C2-8C28-16473DBA43E5}" dt="2023-10-10T15:44:22.694" v="10064" actId="478"/>
          <ac:picMkLst>
            <pc:docMk/>
            <pc:sldMk cId="2637448153" sldId="287"/>
            <ac:picMk id="20" creationId="{EC69540C-5B48-B67C-7E00-1799942B0FD0}"/>
          </ac:picMkLst>
        </pc:picChg>
        <pc:picChg chg="mod">
          <ac:chgData name="Carl Warom" userId="b8134005-8dc0-40ef-8d80-56834f818ec3" providerId="ADAL" clId="{A48DF3F0-430D-48C2-8C28-16473DBA43E5}" dt="2023-10-10T15:44:26.109" v="10065"/>
          <ac:picMkLst>
            <pc:docMk/>
            <pc:sldMk cId="2637448153" sldId="287"/>
            <ac:picMk id="28" creationId="{5825D92A-1CB2-2DD5-6D56-35D9863D5F7A}"/>
          </ac:picMkLst>
        </pc:picChg>
        <pc:picChg chg="mod">
          <ac:chgData name="Carl Warom" userId="b8134005-8dc0-40ef-8d80-56834f818ec3" providerId="ADAL" clId="{A48DF3F0-430D-48C2-8C28-16473DBA43E5}" dt="2023-10-10T15:44:26.109" v="10065"/>
          <ac:picMkLst>
            <pc:docMk/>
            <pc:sldMk cId="2637448153" sldId="287"/>
            <ac:picMk id="29" creationId="{1518FF20-486C-FD12-8A19-9EB3175B91A9}"/>
          </ac:picMkLst>
        </pc:picChg>
        <pc:picChg chg="mod">
          <ac:chgData name="Carl Warom" userId="b8134005-8dc0-40ef-8d80-56834f818ec3" providerId="ADAL" clId="{A48DF3F0-430D-48C2-8C28-16473DBA43E5}" dt="2023-10-10T15:44:26.109" v="10065"/>
          <ac:picMkLst>
            <pc:docMk/>
            <pc:sldMk cId="2637448153" sldId="287"/>
            <ac:picMk id="30" creationId="{CDC6AE0B-F95B-1A94-B29A-124D7EB1CFD5}"/>
          </ac:picMkLst>
        </pc:picChg>
        <pc:picChg chg="add del mod">
          <ac:chgData name="Carl Warom" userId="b8134005-8dc0-40ef-8d80-56834f818ec3" providerId="ADAL" clId="{A48DF3F0-430D-48C2-8C28-16473DBA43E5}" dt="2023-10-10T15:44:27.593" v="10066"/>
          <ac:picMkLst>
            <pc:docMk/>
            <pc:sldMk cId="2637448153" sldId="287"/>
            <ac:picMk id="31" creationId="{4AE4B6CB-DE6A-AD46-DA64-81ECDE0E63DA}"/>
          </ac:picMkLst>
        </pc:picChg>
        <pc:picChg chg="add del mod">
          <ac:chgData name="Carl Warom" userId="b8134005-8dc0-40ef-8d80-56834f818ec3" providerId="ADAL" clId="{A48DF3F0-430D-48C2-8C28-16473DBA43E5}" dt="2023-10-10T16:29:59.614" v="11263" actId="478"/>
          <ac:picMkLst>
            <pc:docMk/>
            <pc:sldMk cId="2637448153" sldId="287"/>
            <ac:picMk id="32" creationId="{E0470683-F48B-514A-B689-D3E24C97EF2B}"/>
          </ac:picMkLst>
        </pc:picChg>
        <pc:picChg chg="add mod">
          <ac:chgData name="Carl Warom" userId="b8134005-8dc0-40ef-8d80-56834f818ec3" providerId="ADAL" clId="{A48DF3F0-430D-48C2-8C28-16473DBA43E5}" dt="2023-10-11T08:16:07.259" v="12930" actId="1036"/>
          <ac:picMkLst>
            <pc:docMk/>
            <pc:sldMk cId="2637448153" sldId="287"/>
            <ac:picMk id="35" creationId="{A3F3F220-D10E-4EFC-E50F-3CB885650701}"/>
          </ac:picMkLst>
        </pc:picChg>
        <pc:picChg chg="add mod ord">
          <ac:chgData name="Carl Warom" userId="b8134005-8dc0-40ef-8d80-56834f818ec3" providerId="ADAL" clId="{A48DF3F0-430D-48C2-8C28-16473DBA43E5}" dt="2023-10-11T08:18:07.702" v="13174" actId="1035"/>
          <ac:picMkLst>
            <pc:docMk/>
            <pc:sldMk cId="2637448153" sldId="287"/>
            <ac:picMk id="37" creationId="{41413F05-C167-A646-0B8E-C2B98B6367A6}"/>
          </ac:picMkLst>
        </pc:picChg>
        <pc:picChg chg="add mod">
          <ac:chgData name="Carl Warom" userId="b8134005-8dc0-40ef-8d80-56834f818ec3" providerId="ADAL" clId="{A48DF3F0-430D-48C2-8C28-16473DBA43E5}" dt="2023-10-10T17:11:09.853" v="12360" actId="1076"/>
          <ac:picMkLst>
            <pc:docMk/>
            <pc:sldMk cId="2637448153" sldId="287"/>
            <ac:picMk id="39" creationId="{633D714B-A844-C3B7-4A28-BA7FC658C178}"/>
          </ac:picMkLst>
        </pc:picChg>
        <pc:picChg chg="add mod">
          <ac:chgData name="Carl Warom" userId="b8134005-8dc0-40ef-8d80-56834f818ec3" providerId="ADAL" clId="{A48DF3F0-430D-48C2-8C28-16473DBA43E5}" dt="2023-10-10T17:11:12.651" v="12362" actId="1076"/>
          <ac:picMkLst>
            <pc:docMk/>
            <pc:sldMk cId="2637448153" sldId="287"/>
            <ac:picMk id="41" creationId="{44E0F07C-CE6C-E67E-9F58-B83C3E646E90}"/>
          </ac:picMkLst>
        </pc:picChg>
        <pc:picChg chg="add mod ord">
          <ac:chgData name="Carl Warom" userId="b8134005-8dc0-40ef-8d80-56834f818ec3" providerId="ADAL" clId="{A48DF3F0-430D-48C2-8C28-16473DBA43E5}" dt="2023-10-11T08:18:15.815" v="13182" actId="1037"/>
          <ac:picMkLst>
            <pc:docMk/>
            <pc:sldMk cId="2637448153" sldId="287"/>
            <ac:picMk id="45" creationId="{4A6A05CC-4686-582C-8D35-5216050F89AD}"/>
          </ac:picMkLst>
        </pc:picChg>
      </pc:sldChg>
      <pc:sldChg chg="addSp delSp modSp mod modTransition modNotesTx">
        <pc:chgData name="Carl Warom" userId="b8134005-8dc0-40ef-8d80-56834f818ec3" providerId="ADAL" clId="{A48DF3F0-430D-48C2-8C28-16473DBA43E5}" dt="2023-10-13T09:52:57.529" v="30098" actId="20577"/>
        <pc:sldMkLst>
          <pc:docMk/>
          <pc:sldMk cId="3835992454" sldId="289"/>
        </pc:sldMkLst>
        <pc:spChg chg="add mod">
          <ac:chgData name="Carl Warom" userId="b8134005-8dc0-40ef-8d80-56834f818ec3" providerId="ADAL" clId="{A48DF3F0-430D-48C2-8C28-16473DBA43E5}" dt="2023-10-13T09:49:44.261" v="30020" actId="20577"/>
          <ac:spMkLst>
            <pc:docMk/>
            <pc:sldMk cId="3835992454" sldId="289"/>
            <ac:spMk id="2" creationId="{704C76F8-14DF-0E8E-C783-30B8D45DDF50}"/>
          </ac:spMkLst>
        </pc:spChg>
        <pc:spChg chg="mod">
          <ac:chgData name="Carl Warom" userId="b8134005-8dc0-40ef-8d80-56834f818ec3" providerId="ADAL" clId="{A48DF3F0-430D-48C2-8C28-16473DBA43E5}" dt="2023-10-13T09:52:57.529" v="30098" actId="20577"/>
          <ac:spMkLst>
            <pc:docMk/>
            <pc:sldMk cId="3835992454" sldId="289"/>
            <ac:spMk id="57" creationId="{3A61E220-FD0B-477A-7C62-D7E14B51651A}"/>
          </ac:spMkLst>
        </pc:spChg>
        <pc:spChg chg="add del mod">
          <ac:chgData name="Carl Warom" userId="b8134005-8dc0-40ef-8d80-56834f818ec3" providerId="ADAL" clId="{A48DF3F0-430D-48C2-8C28-16473DBA43E5}" dt="2023-10-10T12:15:07.174" v="5600" actId="478"/>
          <ac:spMkLst>
            <pc:docMk/>
            <pc:sldMk cId="3835992454" sldId="289"/>
            <ac:spMk id="2132" creationId="{A8F8280D-2966-702C-D611-4856D10AC177}"/>
          </ac:spMkLst>
        </pc:spChg>
        <pc:spChg chg="add del mod">
          <ac:chgData name="Carl Warom" userId="b8134005-8dc0-40ef-8d80-56834f818ec3" providerId="ADAL" clId="{A48DF3F0-430D-48C2-8C28-16473DBA43E5}" dt="2023-10-10T12:15:27.246" v="5603" actId="478"/>
          <ac:spMkLst>
            <pc:docMk/>
            <pc:sldMk cId="3835992454" sldId="289"/>
            <ac:spMk id="2134" creationId="{18BCF830-F955-7921-DB15-C219F6BBC98C}"/>
          </ac:spMkLst>
        </pc:spChg>
        <pc:picChg chg="add mod">
          <ac:chgData name="Carl Warom" userId="b8134005-8dc0-40ef-8d80-56834f818ec3" providerId="ADAL" clId="{A48DF3F0-430D-48C2-8C28-16473DBA43E5}" dt="2023-10-10T13:51:17.714" v="8783"/>
          <ac:picMkLst>
            <pc:docMk/>
            <pc:sldMk cId="3835992454" sldId="289"/>
            <ac:picMk id="2135" creationId="{C5ADE6CE-9CB1-D179-ED6E-54894B9AEBBE}"/>
          </ac:picMkLst>
        </pc:picChg>
      </pc:sldChg>
      <pc:sldChg chg="addSp delSp modSp mod modTransition modNotesTx">
        <pc:chgData name="Carl Warom" userId="b8134005-8dc0-40ef-8d80-56834f818ec3" providerId="ADAL" clId="{A48DF3F0-430D-48C2-8C28-16473DBA43E5}" dt="2023-10-13T09:53:09.490" v="30100" actId="113"/>
        <pc:sldMkLst>
          <pc:docMk/>
          <pc:sldMk cId="3836608850" sldId="399"/>
        </pc:sldMkLst>
        <pc:spChg chg="add mod">
          <ac:chgData name="Carl Warom" userId="b8134005-8dc0-40ef-8d80-56834f818ec3" providerId="ADAL" clId="{A48DF3F0-430D-48C2-8C28-16473DBA43E5}" dt="2023-10-13T09:49:47.299" v="30021" actId="20577"/>
          <ac:spMkLst>
            <pc:docMk/>
            <pc:sldMk cId="3836608850" sldId="399"/>
            <ac:spMk id="2" creationId="{1C9DBAAC-37D9-D988-16FA-9E2A9EBD1948}"/>
          </ac:spMkLst>
        </pc:spChg>
        <pc:spChg chg="del mod">
          <ac:chgData name="Carl Warom" userId="b8134005-8dc0-40ef-8d80-56834f818ec3" providerId="ADAL" clId="{A48DF3F0-430D-48C2-8C28-16473DBA43E5}" dt="2023-10-11T12:01:58.679" v="24216" actId="478"/>
          <ac:spMkLst>
            <pc:docMk/>
            <pc:sldMk cId="3836608850" sldId="399"/>
            <ac:spMk id="3" creationId="{CBDA591D-81F3-0DD5-2071-CFB984F0D827}"/>
          </ac:spMkLst>
        </pc:spChg>
        <pc:spChg chg="mod">
          <ac:chgData name="Carl Warom" userId="b8134005-8dc0-40ef-8d80-56834f818ec3" providerId="ADAL" clId="{A48DF3F0-430D-48C2-8C28-16473DBA43E5}" dt="2023-10-11T12:36:33.652" v="27623" actId="1038"/>
          <ac:spMkLst>
            <pc:docMk/>
            <pc:sldMk cId="3836608850" sldId="399"/>
            <ac:spMk id="18" creationId="{F86D0F4E-5B6E-97F5-1009-4502C1F27A7C}"/>
          </ac:spMkLst>
        </pc:spChg>
        <pc:spChg chg="mod">
          <ac:chgData name="Carl Warom" userId="b8134005-8dc0-40ef-8d80-56834f818ec3" providerId="ADAL" clId="{A48DF3F0-430D-48C2-8C28-16473DBA43E5}" dt="2023-10-11T12:28:54.784" v="27317" actId="1035"/>
          <ac:spMkLst>
            <pc:docMk/>
            <pc:sldMk cId="3836608850" sldId="399"/>
            <ac:spMk id="25" creationId="{E8CA4C97-3DAB-3188-4701-4EA8FBD480E2}"/>
          </ac:spMkLst>
        </pc:spChg>
        <pc:spChg chg="mod">
          <ac:chgData name="Carl Warom" userId="b8134005-8dc0-40ef-8d80-56834f818ec3" providerId="ADAL" clId="{A48DF3F0-430D-48C2-8C28-16473DBA43E5}" dt="2023-10-11T12:31:36.688" v="27339" actId="14100"/>
          <ac:spMkLst>
            <pc:docMk/>
            <pc:sldMk cId="3836608850" sldId="399"/>
            <ac:spMk id="29" creationId="{6D1FB914-BEE9-4D59-7BE8-3CAD15386AE8}"/>
          </ac:spMkLst>
        </pc:spChg>
        <pc:spChg chg="mod">
          <ac:chgData name="Carl Warom" userId="b8134005-8dc0-40ef-8d80-56834f818ec3" providerId="ADAL" clId="{A48DF3F0-430D-48C2-8C28-16473DBA43E5}" dt="2023-10-11T12:31:57.135" v="27356" actId="14100"/>
          <ac:spMkLst>
            <pc:docMk/>
            <pc:sldMk cId="3836608850" sldId="399"/>
            <ac:spMk id="31" creationId="{0E0E3ABA-99C6-4AC9-3C3C-B2193AF5D6AD}"/>
          </ac:spMkLst>
        </pc:spChg>
        <pc:spChg chg="mod">
          <ac:chgData name="Carl Warom" userId="b8134005-8dc0-40ef-8d80-56834f818ec3" providerId="ADAL" clId="{A48DF3F0-430D-48C2-8C28-16473DBA43E5}" dt="2023-10-11T12:32:06.742" v="27358" actId="14100"/>
          <ac:spMkLst>
            <pc:docMk/>
            <pc:sldMk cId="3836608850" sldId="399"/>
            <ac:spMk id="32" creationId="{81DF2BA9-149A-9A5B-DD61-0F38046C2F8E}"/>
          </ac:spMkLst>
        </pc:spChg>
        <pc:spChg chg="mod">
          <ac:chgData name="Carl Warom" userId="b8134005-8dc0-40ef-8d80-56834f818ec3" providerId="ADAL" clId="{A48DF3F0-430D-48C2-8C28-16473DBA43E5}" dt="2023-10-11T12:32:33.668" v="27381" actId="14100"/>
          <ac:spMkLst>
            <pc:docMk/>
            <pc:sldMk cId="3836608850" sldId="399"/>
            <ac:spMk id="34" creationId="{21172F87-C2FC-C371-2E2B-E221F9D2EA33}"/>
          </ac:spMkLst>
        </pc:spChg>
        <pc:spChg chg="mod">
          <ac:chgData name="Carl Warom" userId="b8134005-8dc0-40ef-8d80-56834f818ec3" providerId="ADAL" clId="{A48DF3F0-430D-48C2-8C28-16473DBA43E5}" dt="2023-10-11T12:32:31.051" v="27380" actId="1076"/>
          <ac:spMkLst>
            <pc:docMk/>
            <pc:sldMk cId="3836608850" sldId="399"/>
            <ac:spMk id="35" creationId="{41D0C67B-22AC-257F-3FBD-FCF9CC949227}"/>
          </ac:spMkLst>
        </pc:spChg>
        <pc:spChg chg="mod">
          <ac:chgData name="Carl Warom" userId="b8134005-8dc0-40ef-8d80-56834f818ec3" providerId="ADAL" clId="{A48DF3F0-430D-48C2-8C28-16473DBA43E5}" dt="2023-10-11T12:32:41.164" v="27386" actId="1035"/>
          <ac:spMkLst>
            <pc:docMk/>
            <pc:sldMk cId="3836608850" sldId="399"/>
            <ac:spMk id="37" creationId="{6959809F-2627-6022-1E5C-C232EB5AC777}"/>
          </ac:spMkLst>
        </pc:spChg>
        <pc:spChg chg="mod">
          <ac:chgData name="Carl Warom" userId="b8134005-8dc0-40ef-8d80-56834f818ec3" providerId="ADAL" clId="{A48DF3F0-430D-48C2-8C28-16473DBA43E5}" dt="2023-10-11T12:32:49.794" v="27388" actId="14100"/>
          <ac:spMkLst>
            <pc:docMk/>
            <pc:sldMk cId="3836608850" sldId="399"/>
            <ac:spMk id="39" creationId="{2F45229F-857E-A47A-8178-E8C2F48C7DC2}"/>
          </ac:spMkLst>
        </pc:spChg>
        <pc:spChg chg="mod">
          <ac:chgData name="Carl Warom" userId="b8134005-8dc0-40ef-8d80-56834f818ec3" providerId="ADAL" clId="{A48DF3F0-430D-48C2-8C28-16473DBA43E5}" dt="2023-10-13T09:53:09.490" v="30100" actId="113"/>
          <ac:spMkLst>
            <pc:docMk/>
            <pc:sldMk cId="3836608850" sldId="399"/>
            <ac:spMk id="43" creationId="{ECA2007D-0F2A-10DE-0CB2-2CE8D54D70FD}"/>
          </ac:spMkLst>
        </pc:spChg>
        <pc:spChg chg="mod">
          <ac:chgData name="Carl Warom" userId="b8134005-8dc0-40ef-8d80-56834f818ec3" providerId="ADAL" clId="{A48DF3F0-430D-48C2-8C28-16473DBA43E5}" dt="2023-10-13T09:53:09.490" v="30100" actId="113"/>
          <ac:spMkLst>
            <pc:docMk/>
            <pc:sldMk cId="3836608850" sldId="399"/>
            <ac:spMk id="46" creationId="{24CD0A5D-ACBE-6885-76B2-2BED882972C2}"/>
          </ac:spMkLst>
        </pc:spChg>
        <pc:spChg chg="mod">
          <ac:chgData name="Carl Warom" userId="b8134005-8dc0-40ef-8d80-56834f818ec3" providerId="ADAL" clId="{A48DF3F0-430D-48C2-8C28-16473DBA43E5}" dt="2023-10-13T09:53:09.490" v="30100" actId="113"/>
          <ac:spMkLst>
            <pc:docMk/>
            <pc:sldMk cId="3836608850" sldId="399"/>
            <ac:spMk id="48" creationId="{617E1357-1CC6-2DE1-43AB-F1EAD11ED881}"/>
          </ac:spMkLst>
        </pc:spChg>
        <pc:spChg chg="mod">
          <ac:chgData name="Carl Warom" userId="b8134005-8dc0-40ef-8d80-56834f818ec3" providerId="ADAL" clId="{A48DF3F0-430D-48C2-8C28-16473DBA43E5}" dt="2023-10-13T09:53:09.490" v="30100" actId="113"/>
          <ac:spMkLst>
            <pc:docMk/>
            <pc:sldMk cId="3836608850" sldId="399"/>
            <ac:spMk id="49" creationId="{341C1222-5820-FF75-2655-46645293C960}"/>
          </ac:spMkLst>
        </pc:spChg>
        <pc:spChg chg="mod">
          <ac:chgData name="Carl Warom" userId="b8134005-8dc0-40ef-8d80-56834f818ec3" providerId="ADAL" clId="{A48DF3F0-430D-48C2-8C28-16473DBA43E5}" dt="2023-10-13T09:53:09.490" v="30100" actId="113"/>
          <ac:spMkLst>
            <pc:docMk/>
            <pc:sldMk cId="3836608850" sldId="399"/>
            <ac:spMk id="50" creationId="{2E3F7B41-2321-1A35-D509-2E8489E204BC}"/>
          </ac:spMkLst>
        </pc:spChg>
        <pc:spChg chg="mod">
          <ac:chgData name="Carl Warom" userId="b8134005-8dc0-40ef-8d80-56834f818ec3" providerId="ADAL" clId="{A48DF3F0-430D-48C2-8C28-16473DBA43E5}" dt="2023-10-13T09:53:09.490" v="30100" actId="113"/>
          <ac:spMkLst>
            <pc:docMk/>
            <pc:sldMk cId="3836608850" sldId="399"/>
            <ac:spMk id="56" creationId="{4D28B9EC-1A3B-C375-A16D-D1812712C2ED}"/>
          </ac:spMkLst>
        </pc:spChg>
        <pc:spChg chg="mod">
          <ac:chgData name="Carl Warom" userId="b8134005-8dc0-40ef-8d80-56834f818ec3" providerId="ADAL" clId="{A48DF3F0-430D-48C2-8C28-16473DBA43E5}" dt="2023-10-13T09:53:09.490" v="30100" actId="113"/>
          <ac:spMkLst>
            <pc:docMk/>
            <pc:sldMk cId="3836608850" sldId="399"/>
            <ac:spMk id="58" creationId="{96ADCCE4-F95B-5588-B498-492F37D2E728}"/>
          </ac:spMkLst>
        </pc:spChg>
        <pc:spChg chg="mod">
          <ac:chgData name="Carl Warom" userId="b8134005-8dc0-40ef-8d80-56834f818ec3" providerId="ADAL" clId="{A48DF3F0-430D-48C2-8C28-16473DBA43E5}" dt="2023-10-11T12:35:12.980" v="27569" actId="20577"/>
          <ac:spMkLst>
            <pc:docMk/>
            <pc:sldMk cId="3836608850" sldId="399"/>
            <ac:spMk id="59" creationId="{5B884828-EAE4-DEDB-FA22-D290D1FA2218}"/>
          </ac:spMkLst>
        </pc:spChg>
        <pc:spChg chg="add del mod">
          <ac:chgData name="Carl Warom" userId="b8134005-8dc0-40ef-8d80-56834f818ec3" providerId="ADAL" clId="{A48DF3F0-430D-48C2-8C28-16473DBA43E5}" dt="2023-10-11T12:21:54.563" v="27155" actId="478"/>
          <ac:spMkLst>
            <pc:docMk/>
            <pc:sldMk cId="3836608850" sldId="399"/>
            <ac:spMk id="91" creationId="{39BC02AA-6131-739E-7965-75BF907C7C17}"/>
          </ac:spMkLst>
        </pc:spChg>
        <pc:spChg chg="add del mod">
          <ac:chgData name="Carl Warom" userId="b8134005-8dc0-40ef-8d80-56834f818ec3" providerId="ADAL" clId="{A48DF3F0-430D-48C2-8C28-16473DBA43E5}" dt="2023-10-11T12:36:35.835" v="27624" actId="478"/>
          <ac:spMkLst>
            <pc:docMk/>
            <pc:sldMk cId="3836608850" sldId="399"/>
            <ac:spMk id="94" creationId="{D1C5A94C-C87A-7BBB-8F57-C280661204EF}"/>
          </ac:spMkLst>
        </pc:spChg>
        <pc:spChg chg="add mod">
          <ac:chgData name="Carl Warom" userId="b8134005-8dc0-40ef-8d80-56834f818ec3" providerId="ADAL" clId="{A48DF3F0-430D-48C2-8C28-16473DBA43E5}" dt="2023-10-11T12:33:00.190" v="27391" actId="14100"/>
          <ac:spMkLst>
            <pc:docMk/>
            <pc:sldMk cId="3836608850" sldId="399"/>
            <ac:spMk id="95" creationId="{9342A9E4-0BCA-1E11-A974-CCD93D6F006D}"/>
          </ac:spMkLst>
        </pc:spChg>
        <pc:spChg chg="add mod">
          <ac:chgData name="Carl Warom" userId="b8134005-8dc0-40ef-8d80-56834f818ec3" providerId="ADAL" clId="{A48DF3F0-430D-48C2-8C28-16473DBA43E5}" dt="2023-10-13T09:53:09.490" v="30100" actId="113"/>
          <ac:spMkLst>
            <pc:docMk/>
            <pc:sldMk cId="3836608850" sldId="399"/>
            <ac:spMk id="96" creationId="{5515CBCC-4FFC-14E1-9BB7-AA06C0B68A92}"/>
          </ac:spMkLst>
        </pc:spChg>
        <pc:picChg chg="del">
          <ac:chgData name="Carl Warom" userId="b8134005-8dc0-40ef-8d80-56834f818ec3" providerId="ADAL" clId="{A48DF3F0-430D-48C2-8C28-16473DBA43E5}" dt="2023-10-11T12:41:21.139" v="28135" actId="478"/>
          <ac:picMkLst>
            <pc:docMk/>
            <pc:sldMk cId="3836608850" sldId="399"/>
            <ac:picMk id="89" creationId="{DD57AC5E-9D45-F1E0-0EFA-BFC0F9CFA1BD}"/>
          </ac:picMkLst>
        </pc:picChg>
        <pc:picChg chg="add mod">
          <ac:chgData name="Carl Warom" userId="b8134005-8dc0-40ef-8d80-56834f818ec3" providerId="ADAL" clId="{A48DF3F0-430D-48C2-8C28-16473DBA43E5}" dt="2023-10-10T13:51:18.783" v="8784"/>
          <ac:picMkLst>
            <pc:docMk/>
            <pc:sldMk cId="3836608850" sldId="399"/>
            <ac:picMk id="90" creationId="{4D243C56-7F22-F097-01B7-D85B251BD19F}"/>
          </ac:picMkLst>
        </pc:picChg>
        <pc:picChg chg="add del mod ord modCrop">
          <ac:chgData name="Carl Warom" userId="b8134005-8dc0-40ef-8d80-56834f818ec3" providerId="ADAL" clId="{A48DF3F0-430D-48C2-8C28-16473DBA43E5}" dt="2023-10-11T12:35:15.611" v="27570" actId="478"/>
          <ac:picMkLst>
            <pc:docMk/>
            <pc:sldMk cId="3836608850" sldId="399"/>
            <ac:picMk id="93" creationId="{F7041C7B-3D4E-17CE-31A0-FF3F56D7EC7C}"/>
          </ac:picMkLst>
        </pc:picChg>
        <pc:cxnChg chg="del">
          <ac:chgData name="Carl Warom" userId="b8134005-8dc0-40ef-8d80-56834f818ec3" providerId="ADAL" clId="{A48DF3F0-430D-48C2-8C28-16473DBA43E5}" dt="2023-10-11T12:34:33.976" v="27533" actId="478"/>
          <ac:cxnSpMkLst>
            <pc:docMk/>
            <pc:sldMk cId="3836608850" sldId="399"/>
            <ac:cxnSpMk id="42" creationId="{37D5A0D9-12E8-9804-F88B-33CD21AF25F3}"/>
          </ac:cxnSpMkLst>
        </pc:cxnChg>
      </pc:sldChg>
      <pc:sldChg chg="addSp delSp modSp mod modTransition modNotesTx">
        <pc:chgData name="Carl Warom" userId="b8134005-8dc0-40ef-8d80-56834f818ec3" providerId="ADAL" clId="{A48DF3F0-430D-48C2-8C28-16473DBA43E5}" dt="2023-10-27T09:05:56.618" v="30878" actId="478"/>
        <pc:sldMkLst>
          <pc:docMk/>
          <pc:sldMk cId="99966916" sldId="400"/>
        </pc:sldMkLst>
        <pc:spChg chg="mod">
          <ac:chgData name="Carl Warom" userId="b8134005-8dc0-40ef-8d80-56834f818ec3" providerId="ADAL" clId="{A48DF3F0-430D-48C2-8C28-16473DBA43E5}" dt="2023-10-10T15:09:19.067" v="9644" actId="20577"/>
          <ac:spMkLst>
            <pc:docMk/>
            <pc:sldMk cId="99966916" sldId="400"/>
            <ac:spMk id="2" creationId="{889B2671-BEE7-E10F-A6E8-2DBB040D588F}"/>
          </ac:spMkLst>
        </pc:spChg>
        <pc:spChg chg="mod">
          <ac:chgData name="Carl Warom" userId="b8134005-8dc0-40ef-8d80-56834f818ec3" providerId="ADAL" clId="{A48DF3F0-430D-48C2-8C28-16473DBA43E5}" dt="2023-10-10T15:51:20.739" v="10212" actId="14100"/>
          <ac:spMkLst>
            <pc:docMk/>
            <pc:sldMk cId="99966916" sldId="400"/>
            <ac:spMk id="6" creationId="{76337302-D6EF-412C-8D42-407E7FE924B6}"/>
          </ac:spMkLst>
        </pc:spChg>
        <pc:spChg chg="del mod topLvl">
          <ac:chgData name="Carl Warom" userId="b8134005-8dc0-40ef-8d80-56834f818ec3" providerId="ADAL" clId="{A48DF3F0-430D-48C2-8C28-16473DBA43E5}" dt="2023-10-27T09:05:54.868" v="30877" actId="478"/>
          <ac:spMkLst>
            <pc:docMk/>
            <pc:sldMk cId="99966916" sldId="400"/>
            <ac:spMk id="7" creationId="{91BDC1DC-F7EB-8C27-20AD-BECA56AEE0B8}"/>
          </ac:spMkLst>
        </pc:spChg>
        <pc:spChg chg="mod topLvl">
          <ac:chgData name="Carl Warom" userId="b8134005-8dc0-40ef-8d80-56834f818ec3" providerId="ADAL" clId="{A48DF3F0-430D-48C2-8C28-16473DBA43E5}" dt="2023-10-27T09:02:41.590" v="30876" actId="164"/>
          <ac:spMkLst>
            <pc:docMk/>
            <pc:sldMk cId="99966916" sldId="400"/>
            <ac:spMk id="11" creationId="{733A854E-34F4-6A95-7DE1-2BB1BDA0FDA0}"/>
          </ac:spMkLst>
        </pc:spChg>
        <pc:spChg chg="mod topLvl">
          <ac:chgData name="Carl Warom" userId="b8134005-8dc0-40ef-8d80-56834f818ec3" providerId="ADAL" clId="{A48DF3F0-430D-48C2-8C28-16473DBA43E5}" dt="2023-10-27T09:02:41.590" v="30876" actId="164"/>
          <ac:spMkLst>
            <pc:docMk/>
            <pc:sldMk cId="99966916" sldId="400"/>
            <ac:spMk id="14" creationId="{04919547-5BE0-DF51-31D8-77364C5FF83A}"/>
          </ac:spMkLst>
        </pc:spChg>
        <pc:spChg chg="mod">
          <ac:chgData name="Carl Warom" userId="b8134005-8dc0-40ef-8d80-56834f818ec3" providerId="ADAL" clId="{A48DF3F0-430D-48C2-8C28-16473DBA43E5}" dt="2023-10-27T09:02:37.909" v="30875" actId="2085"/>
          <ac:spMkLst>
            <pc:docMk/>
            <pc:sldMk cId="99966916" sldId="400"/>
            <ac:spMk id="16" creationId="{2131DEAC-E5CD-109C-EB8E-E0581C96EC19}"/>
          </ac:spMkLst>
        </pc:spChg>
        <pc:spChg chg="mod">
          <ac:chgData name="Carl Warom" userId="b8134005-8dc0-40ef-8d80-56834f818ec3" providerId="ADAL" clId="{A48DF3F0-430D-48C2-8C28-16473DBA43E5}" dt="2023-10-27T09:02:37.909" v="30875" actId="2085"/>
          <ac:spMkLst>
            <pc:docMk/>
            <pc:sldMk cId="99966916" sldId="400"/>
            <ac:spMk id="20" creationId="{7294D7B5-243C-2C41-14D3-2DE8273C78B1}"/>
          </ac:spMkLst>
        </pc:spChg>
        <pc:spChg chg="mod">
          <ac:chgData name="Carl Warom" userId="b8134005-8dc0-40ef-8d80-56834f818ec3" providerId="ADAL" clId="{A48DF3F0-430D-48C2-8C28-16473DBA43E5}" dt="2023-10-27T09:02:37.909" v="30875" actId="2085"/>
          <ac:spMkLst>
            <pc:docMk/>
            <pc:sldMk cId="99966916" sldId="400"/>
            <ac:spMk id="22" creationId="{E71A2D17-C2B3-FD11-89DF-F297C5BDF4A4}"/>
          </ac:spMkLst>
        </pc:spChg>
        <pc:spChg chg="mod">
          <ac:chgData name="Carl Warom" userId="b8134005-8dc0-40ef-8d80-56834f818ec3" providerId="ADAL" clId="{A48DF3F0-430D-48C2-8C28-16473DBA43E5}" dt="2023-10-27T09:02:37.909" v="30875" actId="2085"/>
          <ac:spMkLst>
            <pc:docMk/>
            <pc:sldMk cId="99966916" sldId="400"/>
            <ac:spMk id="24" creationId="{FB129930-6BA7-31C0-B20E-8EDB36B36451}"/>
          </ac:spMkLst>
        </pc:spChg>
        <pc:spChg chg="mod">
          <ac:chgData name="Carl Warom" userId="b8134005-8dc0-40ef-8d80-56834f818ec3" providerId="ADAL" clId="{A48DF3F0-430D-48C2-8C28-16473DBA43E5}" dt="2023-10-27T09:02:37.909" v="30875" actId="2085"/>
          <ac:spMkLst>
            <pc:docMk/>
            <pc:sldMk cId="99966916" sldId="400"/>
            <ac:spMk id="25" creationId="{90572BC8-D9B4-D15B-99AA-9829CFBACF3D}"/>
          </ac:spMkLst>
        </pc:spChg>
        <pc:spChg chg="mod">
          <ac:chgData name="Carl Warom" userId="b8134005-8dc0-40ef-8d80-56834f818ec3" providerId="ADAL" clId="{A48DF3F0-430D-48C2-8C28-16473DBA43E5}" dt="2023-10-27T09:02:37.909" v="30875" actId="2085"/>
          <ac:spMkLst>
            <pc:docMk/>
            <pc:sldMk cId="99966916" sldId="400"/>
            <ac:spMk id="26" creationId="{A185D690-7A76-A6C4-6FD9-F88FF78ADE1E}"/>
          </ac:spMkLst>
        </pc:spChg>
        <pc:spChg chg="mod">
          <ac:chgData name="Carl Warom" userId="b8134005-8dc0-40ef-8d80-56834f818ec3" providerId="ADAL" clId="{A48DF3F0-430D-48C2-8C28-16473DBA43E5}" dt="2023-10-27T09:02:37.909" v="30875" actId="2085"/>
          <ac:spMkLst>
            <pc:docMk/>
            <pc:sldMk cId="99966916" sldId="400"/>
            <ac:spMk id="27" creationId="{E6670523-DEAB-CB39-0004-5F286E3E7916}"/>
          </ac:spMkLst>
        </pc:spChg>
        <pc:spChg chg="mod">
          <ac:chgData name="Carl Warom" userId="b8134005-8dc0-40ef-8d80-56834f818ec3" providerId="ADAL" clId="{A48DF3F0-430D-48C2-8C28-16473DBA43E5}" dt="2023-10-27T09:02:37.909" v="30875" actId="2085"/>
          <ac:spMkLst>
            <pc:docMk/>
            <pc:sldMk cId="99966916" sldId="400"/>
            <ac:spMk id="36" creationId="{352A9ADB-288C-FF0E-065E-8DF0A364D3DE}"/>
          </ac:spMkLst>
        </pc:spChg>
        <pc:spChg chg="mod">
          <ac:chgData name="Carl Warom" userId="b8134005-8dc0-40ef-8d80-56834f818ec3" providerId="ADAL" clId="{A48DF3F0-430D-48C2-8C28-16473DBA43E5}" dt="2023-10-27T09:02:37.909" v="30875" actId="2085"/>
          <ac:spMkLst>
            <pc:docMk/>
            <pc:sldMk cId="99966916" sldId="400"/>
            <ac:spMk id="37" creationId="{DBEC3B7D-DBF8-9B04-7424-39029B016B46}"/>
          </ac:spMkLst>
        </pc:spChg>
        <pc:spChg chg="mod">
          <ac:chgData name="Carl Warom" userId="b8134005-8dc0-40ef-8d80-56834f818ec3" providerId="ADAL" clId="{A48DF3F0-430D-48C2-8C28-16473DBA43E5}" dt="2023-10-27T09:02:37.909" v="30875" actId="2085"/>
          <ac:spMkLst>
            <pc:docMk/>
            <pc:sldMk cId="99966916" sldId="400"/>
            <ac:spMk id="38" creationId="{082ECDD9-9615-BE38-CD48-4E635C776623}"/>
          </ac:spMkLst>
        </pc:spChg>
        <pc:spChg chg="mod">
          <ac:chgData name="Carl Warom" userId="b8134005-8dc0-40ef-8d80-56834f818ec3" providerId="ADAL" clId="{A48DF3F0-430D-48C2-8C28-16473DBA43E5}" dt="2023-10-27T09:02:37.909" v="30875" actId="2085"/>
          <ac:spMkLst>
            <pc:docMk/>
            <pc:sldMk cId="99966916" sldId="400"/>
            <ac:spMk id="39" creationId="{EBF053FC-1B0C-52C3-4E64-7B375DB5BBF4}"/>
          </ac:spMkLst>
        </pc:spChg>
        <pc:spChg chg="mod">
          <ac:chgData name="Carl Warom" userId="b8134005-8dc0-40ef-8d80-56834f818ec3" providerId="ADAL" clId="{A48DF3F0-430D-48C2-8C28-16473DBA43E5}" dt="2023-10-27T09:02:37.909" v="30875" actId="2085"/>
          <ac:spMkLst>
            <pc:docMk/>
            <pc:sldMk cId="99966916" sldId="400"/>
            <ac:spMk id="40" creationId="{E9118792-23D5-3FF2-C230-D8B3ECF3CA73}"/>
          </ac:spMkLst>
        </pc:spChg>
        <pc:spChg chg="mod">
          <ac:chgData name="Carl Warom" userId="b8134005-8dc0-40ef-8d80-56834f818ec3" providerId="ADAL" clId="{A48DF3F0-430D-48C2-8C28-16473DBA43E5}" dt="2023-10-27T09:02:37.909" v="30875" actId="2085"/>
          <ac:spMkLst>
            <pc:docMk/>
            <pc:sldMk cId="99966916" sldId="400"/>
            <ac:spMk id="41" creationId="{68E043A0-13E3-0E18-73E7-194CFBB7E0F9}"/>
          </ac:spMkLst>
        </pc:spChg>
        <pc:spChg chg="mod">
          <ac:chgData name="Carl Warom" userId="b8134005-8dc0-40ef-8d80-56834f818ec3" providerId="ADAL" clId="{A48DF3F0-430D-48C2-8C28-16473DBA43E5}" dt="2023-10-27T09:02:37.909" v="30875" actId="2085"/>
          <ac:spMkLst>
            <pc:docMk/>
            <pc:sldMk cId="99966916" sldId="400"/>
            <ac:spMk id="42" creationId="{424B487A-8BA7-B70A-1AC2-054C215D7957}"/>
          </ac:spMkLst>
        </pc:spChg>
        <pc:spChg chg="mod">
          <ac:chgData name="Carl Warom" userId="b8134005-8dc0-40ef-8d80-56834f818ec3" providerId="ADAL" clId="{A48DF3F0-430D-48C2-8C28-16473DBA43E5}" dt="2023-10-27T09:02:37.909" v="30875" actId="2085"/>
          <ac:spMkLst>
            <pc:docMk/>
            <pc:sldMk cId="99966916" sldId="400"/>
            <ac:spMk id="43" creationId="{D507F553-6C6C-3C67-E6F0-43AC8C3D10C5}"/>
          </ac:spMkLst>
        </pc:spChg>
        <pc:spChg chg="mod">
          <ac:chgData name="Carl Warom" userId="b8134005-8dc0-40ef-8d80-56834f818ec3" providerId="ADAL" clId="{A48DF3F0-430D-48C2-8C28-16473DBA43E5}" dt="2023-10-27T09:02:37.909" v="30875" actId="2085"/>
          <ac:spMkLst>
            <pc:docMk/>
            <pc:sldMk cId="99966916" sldId="400"/>
            <ac:spMk id="44" creationId="{74E08F68-9CD0-8055-565F-F7C96783CB6B}"/>
          </ac:spMkLst>
        </pc:spChg>
        <pc:spChg chg="mod">
          <ac:chgData name="Carl Warom" userId="b8134005-8dc0-40ef-8d80-56834f818ec3" providerId="ADAL" clId="{A48DF3F0-430D-48C2-8C28-16473DBA43E5}" dt="2023-10-27T09:02:37.909" v="30875" actId="2085"/>
          <ac:spMkLst>
            <pc:docMk/>
            <pc:sldMk cId="99966916" sldId="400"/>
            <ac:spMk id="46" creationId="{A422A9B6-31F0-9D0D-F67B-901A45DD7F16}"/>
          </ac:spMkLst>
        </pc:spChg>
        <pc:spChg chg="add del mod ord">
          <ac:chgData name="Carl Warom" userId="b8134005-8dc0-40ef-8d80-56834f818ec3" providerId="ADAL" clId="{A48DF3F0-430D-48C2-8C28-16473DBA43E5}" dt="2023-10-10T13:50:32.250" v="8769" actId="478"/>
          <ac:spMkLst>
            <pc:docMk/>
            <pc:sldMk cId="99966916" sldId="400"/>
            <ac:spMk id="203" creationId="{A56F5ADA-26A9-BD82-02C7-B8B552D80F7F}"/>
          </ac:spMkLst>
        </pc:spChg>
        <pc:spChg chg="del mod topLvl">
          <ac:chgData name="Carl Warom" userId="b8134005-8dc0-40ef-8d80-56834f818ec3" providerId="ADAL" clId="{A48DF3F0-430D-48C2-8C28-16473DBA43E5}" dt="2023-10-10T15:09:02.355" v="9636" actId="478"/>
          <ac:spMkLst>
            <pc:docMk/>
            <pc:sldMk cId="99966916" sldId="400"/>
            <ac:spMk id="208" creationId="{F3E1270D-071F-D493-FD3D-67987F111912}"/>
          </ac:spMkLst>
        </pc:spChg>
        <pc:grpChg chg="add del mod">
          <ac:chgData name="Carl Warom" userId="b8134005-8dc0-40ef-8d80-56834f818ec3" providerId="ADAL" clId="{A48DF3F0-430D-48C2-8C28-16473DBA43E5}" dt="2023-10-27T09:01:59.964" v="30867" actId="165"/>
          <ac:grpSpMkLst>
            <pc:docMk/>
            <pc:sldMk cId="99966916" sldId="400"/>
            <ac:grpSpMk id="3" creationId="{92CECC15-169C-B6F7-5093-0B47A98A4B31}"/>
          </ac:grpSpMkLst>
        </pc:grpChg>
        <pc:grpChg chg="add del mod">
          <ac:chgData name="Carl Warom" userId="b8134005-8dc0-40ef-8d80-56834f818ec3" providerId="ADAL" clId="{A48DF3F0-430D-48C2-8C28-16473DBA43E5}" dt="2023-10-27T09:01:59.964" v="30867" actId="165"/>
          <ac:grpSpMkLst>
            <pc:docMk/>
            <pc:sldMk cId="99966916" sldId="400"/>
            <ac:grpSpMk id="10" creationId="{19153ACE-5BED-8044-8B14-EFFF39825158}"/>
          </ac:grpSpMkLst>
        </pc:grpChg>
        <pc:grpChg chg="add del mod">
          <ac:chgData name="Carl Warom" userId="b8134005-8dc0-40ef-8d80-56834f818ec3" providerId="ADAL" clId="{A48DF3F0-430D-48C2-8C28-16473DBA43E5}" dt="2023-10-27T09:01:59.964" v="30867" actId="165"/>
          <ac:grpSpMkLst>
            <pc:docMk/>
            <pc:sldMk cId="99966916" sldId="400"/>
            <ac:grpSpMk id="13" creationId="{EED81DEB-5961-98D9-CE13-FE4806652476}"/>
          </ac:grpSpMkLst>
        </pc:grpChg>
        <pc:grpChg chg="mod topLvl">
          <ac:chgData name="Carl Warom" userId="b8134005-8dc0-40ef-8d80-56834f818ec3" providerId="ADAL" clId="{A48DF3F0-430D-48C2-8C28-16473DBA43E5}" dt="2023-10-27T09:02:41.590" v="30876" actId="164"/>
          <ac:grpSpMkLst>
            <pc:docMk/>
            <pc:sldMk cId="99966916" sldId="400"/>
            <ac:grpSpMk id="15" creationId="{A299C2A6-DA80-1279-54E1-D0B52A103C3C}"/>
          </ac:grpSpMkLst>
        </pc:grpChg>
        <pc:grpChg chg="mod">
          <ac:chgData name="Carl Warom" userId="b8134005-8dc0-40ef-8d80-56834f818ec3" providerId="ADAL" clId="{A48DF3F0-430D-48C2-8C28-16473DBA43E5}" dt="2023-10-10T15:51:39.234" v="10218" actId="1036"/>
          <ac:grpSpMkLst>
            <pc:docMk/>
            <pc:sldMk cId="99966916" sldId="400"/>
            <ac:grpSpMk id="21" creationId="{1BEABA54-58F9-7AF4-AE76-391A83C34604}"/>
          </ac:grpSpMkLst>
        </pc:grpChg>
        <pc:grpChg chg="mod">
          <ac:chgData name="Carl Warom" userId="b8134005-8dc0-40ef-8d80-56834f818ec3" providerId="ADAL" clId="{A48DF3F0-430D-48C2-8C28-16473DBA43E5}" dt="2023-10-10T15:51:39.234" v="10218" actId="1036"/>
          <ac:grpSpMkLst>
            <pc:docMk/>
            <pc:sldMk cId="99966916" sldId="400"/>
            <ac:grpSpMk id="23" creationId="{0690FFF2-5BB9-C37A-807F-6087C16AB5A7}"/>
          </ac:grpSpMkLst>
        </pc:grpChg>
        <pc:grpChg chg="add del mod">
          <ac:chgData name="Carl Warom" userId="b8134005-8dc0-40ef-8d80-56834f818ec3" providerId="ADAL" clId="{A48DF3F0-430D-48C2-8C28-16473DBA43E5}" dt="2023-10-27T09:05:56.618" v="30878" actId="478"/>
          <ac:grpSpMkLst>
            <pc:docMk/>
            <pc:sldMk cId="99966916" sldId="400"/>
            <ac:grpSpMk id="59" creationId="{E103E337-5DBE-A054-641B-7A096E55E51C}"/>
          </ac:grpSpMkLst>
        </pc:grpChg>
        <pc:grpChg chg="mod">
          <ac:chgData name="Carl Warom" userId="b8134005-8dc0-40ef-8d80-56834f818ec3" providerId="ADAL" clId="{A48DF3F0-430D-48C2-8C28-16473DBA43E5}" dt="2023-10-10T15:51:39.234" v="10218" actId="1036"/>
          <ac:grpSpMkLst>
            <pc:docMk/>
            <pc:sldMk cId="99966916" sldId="400"/>
            <ac:grpSpMk id="192" creationId="{A51E2A4A-7ECA-0262-F064-86F1E5DA9048}"/>
          </ac:grpSpMkLst>
        </pc:grpChg>
        <pc:grpChg chg="add del mod">
          <ac:chgData name="Carl Warom" userId="b8134005-8dc0-40ef-8d80-56834f818ec3" providerId="ADAL" clId="{A48DF3F0-430D-48C2-8C28-16473DBA43E5}" dt="2023-10-10T15:07:50.362" v="9632" actId="478"/>
          <ac:grpSpMkLst>
            <pc:docMk/>
            <pc:sldMk cId="99966916" sldId="400"/>
            <ac:grpSpMk id="207" creationId="{4F531047-C094-6B8F-7DC7-FDB5C52A1537}"/>
          </ac:grpSpMkLst>
        </pc:grpChg>
        <pc:picChg chg="mod">
          <ac:chgData name="Carl Warom" userId="b8134005-8dc0-40ef-8d80-56834f818ec3" providerId="ADAL" clId="{A48DF3F0-430D-48C2-8C28-16473DBA43E5}" dt="2023-10-10T11:54:49.531" v="4808" actId="1076"/>
          <ac:picMkLst>
            <pc:docMk/>
            <pc:sldMk cId="99966916" sldId="400"/>
            <ac:picMk id="4" creationId="{52AC9BD4-E7F4-7E7A-ECA5-38AD4838312A}"/>
          </ac:picMkLst>
        </pc:picChg>
        <pc:picChg chg="mod topLvl">
          <ac:chgData name="Carl Warom" userId="b8134005-8dc0-40ef-8d80-56834f818ec3" providerId="ADAL" clId="{A48DF3F0-430D-48C2-8C28-16473DBA43E5}" dt="2023-10-27T09:02:41.590" v="30876" actId="164"/>
          <ac:picMkLst>
            <pc:docMk/>
            <pc:sldMk cId="99966916" sldId="400"/>
            <ac:picMk id="8" creationId="{2FDE3E16-C18C-BCF5-9034-01330778238B}"/>
          </ac:picMkLst>
        </pc:picChg>
        <pc:picChg chg="del mod topLvl">
          <ac:chgData name="Carl Warom" userId="b8134005-8dc0-40ef-8d80-56834f818ec3" providerId="ADAL" clId="{A48DF3F0-430D-48C2-8C28-16473DBA43E5}" dt="2023-10-27T09:02:21.182" v="30870" actId="21"/>
          <ac:picMkLst>
            <pc:docMk/>
            <pc:sldMk cId="99966916" sldId="400"/>
            <ac:picMk id="12" creationId="{74BF624F-2FDF-2E15-7E2B-F36BCC43DF4F}"/>
          </ac:picMkLst>
        </pc:picChg>
        <pc:picChg chg="add mod">
          <ac:chgData name="Carl Warom" userId="b8134005-8dc0-40ef-8d80-56834f818ec3" providerId="ADAL" clId="{A48DF3F0-430D-48C2-8C28-16473DBA43E5}" dt="2023-10-27T09:02:41.590" v="30876" actId="164"/>
          <ac:picMkLst>
            <pc:docMk/>
            <pc:sldMk cId="99966916" sldId="400"/>
            <ac:picMk id="58" creationId="{89D07C3F-CDAA-B8C2-3F5A-F14B5647841F}"/>
          </ac:picMkLst>
        </pc:picChg>
        <pc:picChg chg="add mod">
          <ac:chgData name="Carl Warom" userId="b8134005-8dc0-40ef-8d80-56834f818ec3" providerId="ADAL" clId="{A48DF3F0-430D-48C2-8C28-16473DBA43E5}" dt="2023-10-10T13:50:51.926" v="8780" actId="1035"/>
          <ac:picMkLst>
            <pc:docMk/>
            <pc:sldMk cId="99966916" sldId="400"/>
            <ac:picMk id="202" creationId="{60D971D9-5F89-D768-FA47-79381A2AF811}"/>
          </ac:picMkLst>
        </pc:picChg>
        <pc:picChg chg="add del mod">
          <ac:chgData name="Carl Warom" userId="b8134005-8dc0-40ef-8d80-56834f818ec3" providerId="ADAL" clId="{A48DF3F0-430D-48C2-8C28-16473DBA43E5}" dt="2023-10-10T15:07:34.768" v="9626" actId="478"/>
          <ac:picMkLst>
            <pc:docMk/>
            <pc:sldMk cId="99966916" sldId="400"/>
            <ac:picMk id="204" creationId="{BA0E1EDF-B731-AEE3-E077-061C1D8DECCC}"/>
          </ac:picMkLst>
        </pc:picChg>
        <pc:picChg chg="add del mod ord">
          <ac:chgData name="Carl Warom" userId="b8134005-8dc0-40ef-8d80-56834f818ec3" providerId="ADAL" clId="{A48DF3F0-430D-48C2-8C28-16473DBA43E5}" dt="2023-10-10T15:09:02.355" v="9636" actId="478"/>
          <ac:picMkLst>
            <pc:docMk/>
            <pc:sldMk cId="99966916" sldId="400"/>
            <ac:picMk id="206" creationId="{3490E170-3A72-C19B-3BE0-1164B009ABDE}"/>
          </ac:picMkLst>
        </pc:picChg>
        <pc:picChg chg="del mod topLvl">
          <ac:chgData name="Carl Warom" userId="b8134005-8dc0-40ef-8d80-56834f818ec3" providerId="ADAL" clId="{A48DF3F0-430D-48C2-8C28-16473DBA43E5}" dt="2023-10-10T15:07:50.362" v="9632" actId="478"/>
          <ac:picMkLst>
            <pc:docMk/>
            <pc:sldMk cId="99966916" sldId="400"/>
            <ac:picMk id="209" creationId="{2B9704F4-0E3E-DD77-1D22-8649DCC254EB}"/>
          </ac:picMkLst>
        </pc:picChg>
        <pc:cxnChg chg="mod">
          <ac:chgData name="Carl Warom" userId="b8134005-8dc0-40ef-8d80-56834f818ec3" providerId="ADAL" clId="{A48DF3F0-430D-48C2-8C28-16473DBA43E5}" dt="2023-10-27T09:02:37.909" v="30875" actId="2085"/>
          <ac:cxnSpMkLst>
            <pc:docMk/>
            <pc:sldMk cId="99966916" sldId="400"/>
            <ac:cxnSpMk id="28" creationId="{A4224177-5B93-F9A8-5A87-C144BC8532DC}"/>
          </ac:cxnSpMkLst>
        </pc:cxnChg>
        <pc:cxnChg chg="mod">
          <ac:chgData name="Carl Warom" userId="b8134005-8dc0-40ef-8d80-56834f818ec3" providerId="ADAL" clId="{A48DF3F0-430D-48C2-8C28-16473DBA43E5}" dt="2023-10-27T09:02:37.909" v="30875" actId="2085"/>
          <ac:cxnSpMkLst>
            <pc:docMk/>
            <pc:sldMk cId="99966916" sldId="400"/>
            <ac:cxnSpMk id="29" creationId="{2A4DFAFD-8760-B20C-6B20-886C60471684}"/>
          </ac:cxnSpMkLst>
        </pc:cxnChg>
        <pc:cxnChg chg="mod">
          <ac:chgData name="Carl Warom" userId="b8134005-8dc0-40ef-8d80-56834f818ec3" providerId="ADAL" clId="{A48DF3F0-430D-48C2-8C28-16473DBA43E5}" dt="2023-10-27T09:02:37.909" v="30875" actId="2085"/>
          <ac:cxnSpMkLst>
            <pc:docMk/>
            <pc:sldMk cId="99966916" sldId="400"/>
            <ac:cxnSpMk id="30" creationId="{7D993544-5ED4-3F03-CF37-432907456BEA}"/>
          </ac:cxnSpMkLst>
        </pc:cxnChg>
        <pc:cxnChg chg="mod">
          <ac:chgData name="Carl Warom" userId="b8134005-8dc0-40ef-8d80-56834f818ec3" providerId="ADAL" clId="{A48DF3F0-430D-48C2-8C28-16473DBA43E5}" dt="2023-10-27T09:02:37.909" v="30875" actId="2085"/>
          <ac:cxnSpMkLst>
            <pc:docMk/>
            <pc:sldMk cId="99966916" sldId="400"/>
            <ac:cxnSpMk id="31" creationId="{494F9257-0B50-2F6B-A16A-9BCBC442C7C1}"/>
          </ac:cxnSpMkLst>
        </pc:cxnChg>
        <pc:cxnChg chg="mod">
          <ac:chgData name="Carl Warom" userId="b8134005-8dc0-40ef-8d80-56834f818ec3" providerId="ADAL" clId="{A48DF3F0-430D-48C2-8C28-16473DBA43E5}" dt="2023-10-27T09:02:37.909" v="30875" actId="2085"/>
          <ac:cxnSpMkLst>
            <pc:docMk/>
            <pc:sldMk cId="99966916" sldId="400"/>
            <ac:cxnSpMk id="32" creationId="{1C6517C8-E987-A9AF-8EA7-DC5569501338}"/>
          </ac:cxnSpMkLst>
        </pc:cxnChg>
        <pc:cxnChg chg="mod">
          <ac:chgData name="Carl Warom" userId="b8134005-8dc0-40ef-8d80-56834f818ec3" providerId="ADAL" clId="{A48DF3F0-430D-48C2-8C28-16473DBA43E5}" dt="2023-10-27T09:02:37.909" v="30875" actId="2085"/>
          <ac:cxnSpMkLst>
            <pc:docMk/>
            <pc:sldMk cId="99966916" sldId="400"/>
            <ac:cxnSpMk id="33" creationId="{DA2CE149-64D9-7847-88C8-B9BD6BFDDD30}"/>
          </ac:cxnSpMkLst>
        </pc:cxnChg>
        <pc:cxnChg chg="mod">
          <ac:chgData name="Carl Warom" userId="b8134005-8dc0-40ef-8d80-56834f818ec3" providerId="ADAL" clId="{A48DF3F0-430D-48C2-8C28-16473DBA43E5}" dt="2023-10-27T09:02:37.909" v="30875" actId="2085"/>
          <ac:cxnSpMkLst>
            <pc:docMk/>
            <pc:sldMk cId="99966916" sldId="400"/>
            <ac:cxnSpMk id="34" creationId="{39CE106B-B5C2-D5B3-E4F6-1B1B7A851AC0}"/>
          </ac:cxnSpMkLst>
        </pc:cxnChg>
        <pc:cxnChg chg="mod">
          <ac:chgData name="Carl Warom" userId="b8134005-8dc0-40ef-8d80-56834f818ec3" providerId="ADAL" clId="{A48DF3F0-430D-48C2-8C28-16473DBA43E5}" dt="2023-10-27T09:02:37.909" v="30875" actId="2085"/>
          <ac:cxnSpMkLst>
            <pc:docMk/>
            <pc:sldMk cId="99966916" sldId="400"/>
            <ac:cxnSpMk id="35" creationId="{6BA46534-448C-5143-8642-A5876A5D2A19}"/>
          </ac:cxnSpMkLst>
        </pc:cxnChg>
        <pc:cxnChg chg="mod">
          <ac:chgData name="Carl Warom" userId="b8134005-8dc0-40ef-8d80-56834f818ec3" providerId="ADAL" clId="{A48DF3F0-430D-48C2-8C28-16473DBA43E5}" dt="2023-10-27T09:02:37.909" v="30875" actId="2085"/>
          <ac:cxnSpMkLst>
            <pc:docMk/>
            <pc:sldMk cId="99966916" sldId="400"/>
            <ac:cxnSpMk id="45" creationId="{0539144E-62F3-F424-83AC-0159C77F727E}"/>
          </ac:cxnSpMkLst>
        </pc:cxnChg>
        <pc:cxnChg chg="mod">
          <ac:chgData name="Carl Warom" userId="b8134005-8dc0-40ef-8d80-56834f818ec3" providerId="ADAL" clId="{A48DF3F0-430D-48C2-8C28-16473DBA43E5}" dt="2023-10-27T09:05:56.618" v="30878" actId="478"/>
          <ac:cxnSpMkLst>
            <pc:docMk/>
            <pc:sldMk cId="99966916" sldId="400"/>
            <ac:cxnSpMk id="47" creationId="{3E5AF6E5-0EED-72B7-557F-CA44DBF33057}"/>
          </ac:cxnSpMkLst>
        </pc:cxnChg>
        <pc:cxnChg chg="mod">
          <ac:chgData name="Carl Warom" userId="b8134005-8dc0-40ef-8d80-56834f818ec3" providerId="ADAL" clId="{A48DF3F0-430D-48C2-8C28-16473DBA43E5}" dt="2023-10-27T09:02:37.909" v="30875" actId="2085"/>
          <ac:cxnSpMkLst>
            <pc:docMk/>
            <pc:sldMk cId="99966916" sldId="400"/>
            <ac:cxnSpMk id="48" creationId="{06CE6EE4-EB6E-31D1-6776-646C25EC29FF}"/>
          </ac:cxnSpMkLst>
        </pc:cxnChg>
        <pc:cxnChg chg="mod">
          <ac:chgData name="Carl Warom" userId="b8134005-8dc0-40ef-8d80-56834f818ec3" providerId="ADAL" clId="{A48DF3F0-430D-48C2-8C28-16473DBA43E5}" dt="2023-10-27T09:02:37.909" v="30875" actId="2085"/>
          <ac:cxnSpMkLst>
            <pc:docMk/>
            <pc:sldMk cId="99966916" sldId="400"/>
            <ac:cxnSpMk id="49" creationId="{19A28A5C-D16A-2B84-8D9F-6988E9AC137F}"/>
          </ac:cxnSpMkLst>
        </pc:cxnChg>
        <pc:cxnChg chg="mod">
          <ac:chgData name="Carl Warom" userId="b8134005-8dc0-40ef-8d80-56834f818ec3" providerId="ADAL" clId="{A48DF3F0-430D-48C2-8C28-16473DBA43E5}" dt="2023-10-27T09:02:37.909" v="30875" actId="2085"/>
          <ac:cxnSpMkLst>
            <pc:docMk/>
            <pc:sldMk cId="99966916" sldId="400"/>
            <ac:cxnSpMk id="50" creationId="{3F1BB0A8-80D8-F27C-42E1-EE204DC4B6B3}"/>
          </ac:cxnSpMkLst>
        </pc:cxnChg>
        <pc:cxnChg chg="mod">
          <ac:chgData name="Carl Warom" userId="b8134005-8dc0-40ef-8d80-56834f818ec3" providerId="ADAL" clId="{A48DF3F0-430D-48C2-8C28-16473DBA43E5}" dt="2023-10-27T09:02:37.909" v="30875" actId="2085"/>
          <ac:cxnSpMkLst>
            <pc:docMk/>
            <pc:sldMk cId="99966916" sldId="400"/>
            <ac:cxnSpMk id="51" creationId="{DCDF135E-F670-8B12-114B-9883DB34A8C7}"/>
          </ac:cxnSpMkLst>
        </pc:cxnChg>
        <pc:cxnChg chg="mod">
          <ac:chgData name="Carl Warom" userId="b8134005-8dc0-40ef-8d80-56834f818ec3" providerId="ADAL" clId="{A48DF3F0-430D-48C2-8C28-16473DBA43E5}" dt="2023-10-27T09:02:37.909" v="30875" actId="2085"/>
          <ac:cxnSpMkLst>
            <pc:docMk/>
            <pc:sldMk cId="99966916" sldId="400"/>
            <ac:cxnSpMk id="52" creationId="{5567A5F8-17A2-670C-4ED9-3352A5E85A96}"/>
          </ac:cxnSpMkLst>
        </pc:cxnChg>
        <pc:cxnChg chg="mod">
          <ac:chgData name="Carl Warom" userId="b8134005-8dc0-40ef-8d80-56834f818ec3" providerId="ADAL" clId="{A48DF3F0-430D-48C2-8C28-16473DBA43E5}" dt="2023-10-27T09:02:37.909" v="30875" actId="2085"/>
          <ac:cxnSpMkLst>
            <pc:docMk/>
            <pc:sldMk cId="99966916" sldId="400"/>
            <ac:cxnSpMk id="53" creationId="{5319EA06-356A-ADBE-03D0-9EABBA21C671}"/>
          </ac:cxnSpMkLst>
        </pc:cxnChg>
        <pc:cxnChg chg="mod">
          <ac:chgData name="Carl Warom" userId="b8134005-8dc0-40ef-8d80-56834f818ec3" providerId="ADAL" clId="{A48DF3F0-430D-48C2-8C28-16473DBA43E5}" dt="2023-10-27T09:02:37.909" v="30875" actId="2085"/>
          <ac:cxnSpMkLst>
            <pc:docMk/>
            <pc:sldMk cId="99966916" sldId="400"/>
            <ac:cxnSpMk id="54" creationId="{8BF6E7F7-A0A1-3763-DE59-ACE69F5D39CB}"/>
          </ac:cxnSpMkLst>
        </pc:cxnChg>
        <pc:cxnChg chg="mod">
          <ac:chgData name="Carl Warom" userId="b8134005-8dc0-40ef-8d80-56834f818ec3" providerId="ADAL" clId="{A48DF3F0-430D-48C2-8C28-16473DBA43E5}" dt="2023-10-27T09:02:37.909" v="30875" actId="2085"/>
          <ac:cxnSpMkLst>
            <pc:docMk/>
            <pc:sldMk cId="99966916" sldId="400"/>
            <ac:cxnSpMk id="55" creationId="{EF2EF970-78AA-894A-1817-8EA176352A05}"/>
          </ac:cxnSpMkLst>
        </pc:cxnChg>
        <pc:cxnChg chg="mod">
          <ac:chgData name="Carl Warom" userId="b8134005-8dc0-40ef-8d80-56834f818ec3" providerId="ADAL" clId="{A48DF3F0-430D-48C2-8C28-16473DBA43E5}" dt="2023-10-27T09:02:37.909" v="30875" actId="2085"/>
          <ac:cxnSpMkLst>
            <pc:docMk/>
            <pc:sldMk cId="99966916" sldId="400"/>
            <ac:cxnSpMk id="56" creationId="{0EDD64C3-4BD9-BFD6-7AE2-772C0E026BAB}"/>
          </ac:cxnSpMkLst>
        </pc:cxnChg>
        <pc:cxnChg chg="mod">
          <ac:chgData name="Carl Warom" userId="b8134005-8dc0-40ef-8d80-56834f818ec3" providerId="ADAL" clId="{A48DF3F0-430D-48C2-8C28-16473DBA43E5}" dt="2023-10-27T09:02:37.909" v="30875" actId="2085"/>
          <ac:cxnSpMkLst>
            <pc:docMk/>
            <pc:sldMk cId="99966916" sldId="400"/>
            <ac:cxnSpMk id="57" creationId="{98A7EE65-3CEA-A966-E10D-8B0C58D98758}"/>
          </ac:cxnSpMkLst>
        </pc:cxnChg>
      </pc:sldChg>
      <pc:sldChg chg="delSp modSp del mod modTransition">
        <pc:chgData name="Carl Warom" userId="b8134005-8dc0-40ef-8d80-56834f818ec3" providerId="ADAL" clId="{A48DF3F0-430D-48C2-8C28-16473DBA43E5}" dt="2023-10-11T12:44:54.368" v="28797" actId="47"/>
        <pc:sldMkLst>
          <pc:docMk/>
          <pc:sldMk cId="3743743733" sldId="401"/>
        </pc:sldMkLst>
        <pc:spChg chg="del mod">
          <ac:chgData name="Carl Warom" userId="b8134005-8dc0-40ef-8d80-56834f818ec3" providerId="ADAL" clId="{A48DF3F0-430D-48C2-8C28-16473DBA43E5}" dt="2023-10-11T12:44:43.970" v="28793" actId="478"/>
          <ac:spMkLst>
            <pc:docMk/>
            <pc:sldMk cId="3743743733" sldId="401"/>
            <ac:spMk id="5" creationId="{9047912B-5A92-AF01-A3DA-72E37E878DFF}"/>
          </ac:spMkLst>
        </pc:spChg>
      </pc:sldChg>
      <pc:sldChg chg="addSp delSp modSp add mod modTransition modNotesTx">
        <pc:chgData name="Carl Warom" userId="b8134005-8dc0-40ef-8d80-56834f818ec3" providerId="ADAL" clId="{A48DF3F0-430D-48C2-8C28-16473DBA43E5}" dt="2023-10-13T09:49:53.872" v="30023" actId="20577"/>
        <pc:sldMkLst>
          <pc:docMk/>
          <pc:sldMk cId="388046603" sldId="402"/>
        </pc:sldMkLst>
        <pc:spChg chg="add mod">
          <ac:chgData name="Carl Warom" userId="b8134005-8dc0-40ef-8d80-56834f818ec3" providerId="ADAL" clId="{A48DF3F0-430D-48C2-8C28-16473DBA43E5}" dt="2023-10-13T09:49:53.872" v="30023" actId="20577"/>
          <ac:spMkLst>
            <pc:docMk/>
            <pc:sldMk cId="388046603" sldId="402"/>
            <ac:spMk id="2" creationId="{D108336A-C65D-13B7-FBBF-9B01A2F97106}"/>
          </ac:spMkLst>
        </pc:spChg>
        <pc:spChg chg="del">
          <ac:chgData name="Carl Warom" userId="b8134005-8dc0-40ef-8d80-56834f818ec3" providerId="ADAL" clId="{A48DF3F0-430D-48C2-8C28-16473DBA43E5}" dt="2023-10-10T13:41:09.593" v="8319" actId="478"/>
          <ac:spMkLst>
            <pc:docMk/>
            <pc:sldMk cId="388046603" sldId="402"/>
            <ac:spMk id="4" creationId="{947FD028-6A3A-182E-375D-F9EA4D05642B}"/>
          </ac:spMkLst>
        </pc:spChg>
        <pc:spChg chg="mod">
          <ac:chgData name="Carl Warom" userId="b8134005-8dc0-40ef-8d80-56834f818ec3" providerId="ADAL" clId="{A48DF3F0-430D-48C2-8C28-16473DBA43E5}" dt="2023-10-10T14:02:16.670" v="8822" actId="207"/>
          <ac:spMkLst>
            <pc:docMk/>
            <pc:sldMk cId="388046603" sldId="402"/>
            <ac:spMk id="6" creationId="{5CCEE2EF-56BB-0206-3C9B-7CCFB66DA01A}"/>
          </ac:spMkLst>
        </pc:spChg>
        <pc:spChg chg="mod">
          <ac:chgData name="Carl Warom" userId="b8134005-8dc0-40ef-8d80-56834f818ec3" providerId="ADAL" clId="{A48DF3F0-430D-48C2-8C28-16473DBA43E5}" dt="2023-10-10T12:29:10.420" v="5902" actId="404"/>
          <ac:spMkLst>
            <pc:docMk/>
            <pc:sldMk cId="388046603" sldId="402"/>
            <ac:spMk id="8" creationId="{7E2608BE-A527-1AFC-67E2-D6C7AB378C58}"/>
          </ac:spMkLst>
        </pc:spChg>
        <pc:spChg chg="mod">
          <ac:chgData name="Carl Warom" userId="b8134005-8dc0-40ef-8d80-56834f818ec3" providerId="ADAL" clId="{A48DF3F0-430D-48C2-8C28-16473DBA43E5}" dt="2023-10-10T14:02:16.670" v="8822" actId="207"/>
          <ac:spMkLst>
            <pc:docMk/>
            <pc:sldMk cId="388046603" sldId="402"/>
            <ac:spMk id="14" creationId="{435DBD3C-27BC-9E05-CCA7-95DB5286FEFA}"/>
          </ac:spMkLst>
        </pc:spChg>
        <pc:spChg chg="mod">
          <ac:chgData name="Carl Warom" userId="b8134005-8dc0-40ef-8d80-56834f818ec3" providerId="ADAL" clId="{A48DF3F0-430D-48C2-8C28-16473DBA43E5}" dt="2023-10-10T14:02:16.670" v="8822" actId="207"/>
          <ac:spMkLst>
            <pc:docMk/>
            <pc:sldMk cId="388046603" sldId="402"/>
            <ac:spMk id="15" creationId="{33F13BF8-2539-613D-F760-42A54D14F49C}"/>
          </ac:spMkLst>
        </pc:spChg>
        <pc:spChg chg="mod">
          <ac:chgData name="Carl Warom" userId="b8134005-8dc0-40ef-8d80-56834f818ec3" providerId="ADAL" clId="{A48DF3F0-430D-48C2-8C28-16473DBA43E5}" dt="2023-10-10T14:02:16.670" v="8822" actId="207"/>
          <ac:spMkLst>
            <pc:docMk/>
            <pc:sldMk cId="388046603" sldId="402"/>
            <ac:spMk id="16" creationId="{DE8A2B09-4770-4C24-C47C-717C1989D494}"/>
          </ac:spMkLst>
        </pc:spChg>
        <pc:spChg chg="mod">
          <ac:chgData name="Carl Warom" userId="b8134005-8dc0-40ef-8d80-56834f818ec3" providerId="ADAL" clId="{A48DF3F0-430D-48C2-8C28-16473DBA43E5}" dt="2023-10-10T14:02:16.670" v="8822" actId="207"/>
          <ac:spMkLst>
            <pc:docMk/>
            <pc:sldMk cId="388046603" sldId="402"/>
            <ac:spMk id="17" creationId="{896169A7-2E60-00AE-4337-610EB7BCA010}"/>
          </ac:spMkLst>
        </pc:spChg>
        <pc:spChg chg="mod">
          <ac:chgData name="Carl Warom" userId="b8134005-8dc0-40ef-8d80-56834f818ec3" providerId="ADAL" clId="{A48DF3F0-430D-48C2-8C28-16473DBA43E5}" dt="2023-10-10T14:02:16.670" v="8822" actId="207"/>
          <ac:spMkLst>
            <pc:docMk/>
            <pc:sldMk cId="388046603" sldId="402"/>
            <ac:spMk id="18" creationId="{49379C15-55C8-D91E-9CE2-AD14BAEFA22A}"/>
          </ac:spMkLst>
        </pc:spChg>
        <pc:spChg chg="mod">
          <ac:chgData name="Carl Warom" userId="b8134005-8dc0-40ef-8d80-56834f818ec3" providerId="ADAL" clId="{A48DF3F0-430D-48C2-8C28-16473DBA43E5}" dt="2023-10-10T14:02:16.670" v="8822" actId="207"/>
          <ac:spMkLst>
            <pc:docMk/>
            <pc:sldMk cId="388046603" sldId="402"/>
            <ac:spMk id="19" creationId="{80535E00-8A9E-68A9-DB74-534D55D2F0B1}"/>
          </ac:spMkLst>
        </pc:spChg>
        <pc:spChg chg="mod">
          <ac:chgData name="Carl Warom" userId="b8134005-8dc0-40ef-8d80-56834f818ec3" providerId="ADAL" clId="{A48DF3F0-430D-48C2-8C28-16473DBA43E5}" dt="2023-10-10T14:02:16.670" v="8822" actId="207"/>
          <ac:spMkLst>
            <pc:docMk/>
            <pc:sldMk cId="388046603" sldId="402"/>
            <ac:spMk id="32" creationId="{B70FA899-A8BB-7C06-78C1-C5B89AED91F8}"/>
          </ac:spMkLst>
        </pc:spChg>
        <pc:spChg chg="mod">
          <ac:chgData name="Carl Warom" userId="b8134005-8dc0-40ef-8d80-56834f818ec3" providerId="ADAL" clId="{A48DF3F0-430D-48C2-8C28-16473DBA43E5}" dt="2023-10-10T14:02:16.670" v="8822" actId="207"/>
          <ac:spMkLst>
            <pc:docMk/>
            <pc:sldMk cId="388046603" sldId="402"/>
            <ac:spMk id="33" creationId="{D3B445FA-C027-AA27-4726-06F07D14FE2B}"/>
          </ac:spMkLst>
        </pc:spChg>
        <pc:spChg chg="mod">
          <ac:chgData name="Carl Warom" userId="b8134005-8dc0-40ef-8d80-56834f818ec3" providerId="ADAL" clId="{A48DF3F0-430D-48C2-8C28-16473DBA43E5}" dt="2023-10-10T14:02:16.670" v="8822" actId="207"/>
          <ac:spMkLst>
            <pc:docMk/>
            <pc:sldMk cId="388046603" sldId="402"/>
            <ac:spMk id="34" creationId="{00BD9EC6-CF31-4EDB-F36A-38635485B8CD}"/>
          </ac:spMkLst>
        </pc:spChg>
        <pc:spChg chg="mod">
          <ac:chgData name="Carl Warom" userId="b8134005-8dc0-40ef-8d80-56834f818ec3" providerId="ADAL" clId="{A48DF3F0-430D-48C2-8C28-16473DBA43E5}" dt="2023-10-10T14:02:16.670" v="8822" actId="207"/>
          <ac:spMkLst>
            <pc:docMk/>
            <pc:sldMk cId="388046603" sldId="402"/>
            <ac:spMk id="35" creationId="{48969805-1701-410B-34F9-0AC83F333797}"/>
          </ac:spMkLst>
        </pc:spChg>
        <pc:spChg chg="mod">
          <ac:chgData name="Carl Warom" userId="b8134005-8dc0-40ef-8d80-56834f818ec3" providerId="ADAL" clId="{A48DF3F0-430D-48C2-8C28-16473DBA43E5}" dt="2023-10-10T14:02:16.670" v="8822" actId="207"/>
          <ac:spMkLst>
            <pc:docMk/>
            <pc:sldMk cId="388046603" sldId="402"/>
            <ac:spMk id="36" creationId="{96236FE2-989B-E0F2-0E8E-8825B3C2C01B}"/>
          </ac:spMkLst>
        </pc:spChg>
        <pc:spChg chg="mod">
          <ac:chgData name="Carl Warom" userId="b8134005-8dc0-40ef-8d80-56834f818ec3" providerId="ADAL" clId="{A48DF3F0-430D-48C2-8C28-16473DBA43E5}" dt="2023-10-10T14:02:16.670" v="8822" actId="207"/>
          <ac:spMkLst>
            <pc:docMk/>
            <pc:sldMk cId="388046603" sldId="402"/>
            <ac:spMk id="37" creationId="{6F77D7E2-2112-72D8-113E-EA89418C2E66}"/>
          </ac:spMkLst>
        </pc:spChg>
        <pc:spChg chg="mod">
          <ac:chgData name="Carl Warom" userId="b8134005-8dc0-40ef-8d80-56834f818ec3" providerId="ADAL" clId="{A48DF3F0-430D-48C2-8C28-16473DBA43E5}" dt="2023-10-10T14:02:16.670" v="8822" actId="207"/>
          <ac:spMkLst>
            <pc:docMk/>
            <pc:sldMk cId="388046603" sldId="402"/>
            <ac:spMk id="38" creationId="{071E811F-9C75-928B-F133-CCA4869A827E}"/>
          </ac:spMkLst>
        </pc:spChg>
        <pc:spChg chg="mod">
          <ac:chgData name="Carl Warom" userId="b8134005-8dc0-40ef-8d80-56834f818ec3" providerId="ADAL" clId="{A48DF3F0-430D-48C2-8C28-16473DBA43E5}" dt="2023-10-10T14:02:16.670" v="8822" actId="207"/>
          <ac:spMkLst>
            <pc:docMk/>
            <pc:sldMk cId="388046603" sldId="402"/>
            <ac:spMk id="39" creationId="{4DCB5922-36CE-19CC-6769-050799FCCC9C}"/>
          </ac:spMkLst>
        </pc:spChg>
        <pc:spChg chg="mod">
          <ac:chgData name="Carl Warom" userId="b8134005-8dc0-40ef-8d80-56834f818ec3" providerId="ADAL" clId="{A48DF3F0-430D-48C2-8C28-16473DBA43E5}" dt="2023-10-10T14:02:16.670" v="8822" actId="207"/>
          <ac:spMkLst>
            <pc:docMk/>
            <pc:sldMk cId="388046603" sldId="402"/>
            <ac:spMk id="40" creationId="{80886874-E572-506B-455C-C5B19A88BF4C}"/>
          </ac:spMkLst>
        </pc:spChg>
        <pc:spChg chg="mod">
          <ac:chgData name="Carl Warom" userId="b8134005-8dc0-40ef-8d80-56834f818ec3" providerId="ADAL" clId="{A48DF3F0-430D-48C2-8C28-16473DBA43E5}" dt="2023-10-10T14:02:16.670" v="8822" actId="207"/>
          <ac:spMkLst>
            <pc:docMk/>
            <pc:sldMk cId="388046603" sldId="402"/>
            <ac:spMk id="42" creationId="{4BC1BABD-39AC-824E-7C7E-182458810ADF}"/>
          </ac:spMkLst>
        </pc:spChg>
        <pc:spChg chg="add del mod">
          <ac:chgData name="Carl Warom" userId="b8134005-8dc0-40ef-8d80-56834f818ec3" providerId="ADAL" clId="{A48DF3F0-430D-48C2-8C28-16473DBA43E5}" dt="2023-10-10T12:35:23.136" v="6017" actId="478"/>
          <ac:spMkLst>
            <pc:docMk/>
            <pc:sldMk cId="388046603" sldId="402"/>
            <ac:spMk id="55" creationId="{768D09C6-B693-2B17-D2DF-5F81D05211C4}"/>
          </ac:spMkLst>
        </pc:spChg>
        <pc:spChg chg="mod">
          <ac:chgData name="Carl Warom" userId="b8134005-8dc0-40ef-8d80-56834f818ec3" providerId="ADAL" clId="{A48DF3F0-430D-48C2-8C28-16473DBA43E5}" dt="2023-10-10T12:35:20.303" v="6015"/>
          <ac:spMkLst>
            <pc:docMk/>
            <pc:sldMk cId="388046603" sldId="402"/>
            <ac:spMk id="57" creationId="{C5DB64A0-9BAF-2C3E-8ACF-E81E89E3DAB2}"/>
          </ac:spMkLst>
        </pc:spChg>
        <pc:spChg chg="mod">
          <ac:chgData name="Carl Warom" userId="b8134005-8dc0-40ef-8d80-56834f818ec3" providerId="ADAL" clId="{A48DF3F0-430D-48C2-8C28-16473DBA43E5}" dt="2023-10-10T12:35:20.303" v="6015"/>
          <ac:spMkLst>
            <pc:docMk/>
            <pc:sldMk cId="388046603" sldId="402"/>
            <ac:spMk id="58" creationId="{E9209D48-11D4-BDA4-845B-1C570158ADEB}"/>
          </ac:spMkLst>
        </pc:spChg>
        <pc:spChg chg="mod">
          <ac:chgData name="Carl Warom" userId="b8134005-8dc0-40ef-8d80-56834f818ec3" providerId="ADAL" clId="{A48DF3F0-430D-48C2-8C28-16473DBA43E5}" dt="2023-10-10T12:35:20.303" v="6015"/>
          <ac:spMkLst>
            <pc:docMk/>
            <pc:sldMk cId="388046603" sldId="402"/>
            <ac:spMk id="59" creationId="{000C5D23-A948-8013-53B0-2E03C14E9908}"/>
          </ac:spMkLst>
        </pc:spChg>
        <pc:spChg chg="mod">
          <ac:chgData name="Carl Warom" userId="b8134005-8dc0-40ef-8d80-56834f818ec3" providerId="ADAL" clId="{A48DF3F0-430D-48C2-8C28-16473DBA43E5}" dt="2023-10-10T12:35:20.303" v="6015"/>
          <ac:spMkLst>
            <pc:docMk/>
            <pc:sldMk cId="388046603" sldId="402"/>
            <ac:spMk id="60" creationId="{1735768B-070A-D2E0-A054-282CFB73C5BC}"/>
          </ac:spMkLst>
        </pc:spChg>
        <pc:spChg chg="mod">
          <ac:chgData name="Carl Warom" userId="b8134005-8dc0-40ef-8d80-56834f818ec3" providerId="ADAL" clId="{A48DF3F0-430D-48C2-8C28-16473DBA43E5}" dt="2023-10-10T12:35:20.303" v="6015"/>
          <ac:spMkLst>
            <pc:docMk/>
            <pc:sldMk cId="388046603" sldId="402"/>
            <ac:spMk id="61" creationId="{1B809D2B-A174-78E7-1B30-A05B8C19F350}"/>
          </ac:spMkLst>
        </pc:spChg>
        <pc:spChg chg="mod">
          <ac:chgData name="Carl Warom" userId="b8134005-8dc0-40ef-8d80-56834f818ec3" providerId="ADAL" clId="{A48DF3F0-430D-48C2-8C28-16473DBA43E5}" dt="2023-10-10T12:35:20.303" v="6015"/>
          <ac:spMkLst>
            <pc:docMk/>
            <pc:sldMk cId="388046603" sldId="402"/>
            <ac:spMk id="62" creationId="{82558051-5DCC-8A51-5E65-8BA1FFB29D1A}"/>
          </ac:spMkLst>
        </pc:spChg>
        <pc:spChg chg="mod">
          <ac:chgData name="Carl Warom" userId="b8134005-8dc0-40ef-8d80-56834f818ec3" providerId="ADAL" clId="{A48DF3F0-430D-48C2-8C28-16473DBA43E5}" dt="2023-10-10T12:35:20.303" v="6015"/>
          <ac:spMkLst>
            <pc:docMk/>
            <pc:sldMk cId="388046603" sldId="402"/>
            <ac:spMk id="63" creationId="{C02A7F27-2020-F07A-6F62-159A84DF336F}"/>
          </ac:spMkLst>
        </pc:spChg>
        <pc:spChg chg="mod">
          <ac:chgData name="Carl Warom" userId="b8134005-8dc0-40ef-8d80-56834f818ec3" providerId="ADAL" clId="{A48DF3F0-430D-48C2-8C28-16473DBA43E5}" dt="2023-10-10T12:35:20.303" v="6015"/>
          <ac:spMkLst>
            <pc:docMk/>
            <pc:sldMk cId="388046603" sldId="402"/>
            <ac:spMk id="72" creationId="{79B4ABD1-9E0E-A985-9DD4-347587F737A9}"/>
          </ac:spMkLst>
        </pc:spChg>
        <pc:spChg chg="mod">
          <ac:chgData name="Carl Warom" userId="b8134005-8dc0-40ef-8d80-56834f818ec3" providerId="ADAL" clId="{A48DF3F0-430D-48C2-8C28-16473DBA43E5}" dt="2023-10-10T12:35:20.303" v="6015"/>
          <ac:spMkLst>
            <pc:docMk/>
            <pc:sldMk cId="388046603" sldId="402"/>
            <ac:spMk id="73" creationId="{D3EBCF4C-1074-DAEC-C07E-1F718DEC5C47}"/>
          </ac:spMkLst>
        </pc:spChg>
        <pc:spChg chg="mod">
          <ac:chgData name="Carl Warom" userId="b8134005-8dc0-40ef-8d80-56834f818ec3" providerId="ADAL" clId="{A48DF3F0-430D-48C2-8C28-16473DBA43E5}" dt="2023-10-10T12:35:20.303" v="6015"/>
          <ac:spMkLst>
            <pc:docMk/>
            <pc:sldMk cId="388046603" sldId="402"/>
            <ac:spMk id="74" creationId="{8DBCF0E1-AF10-1D9B-E2E7-27B93C193328}"/>
          </ac:spMkLst>
        </pc:spChg>
        <pc:spChg chg="mod">
          <ac:chgData name="Carl Warom" userId="b8134005-8dc0-40ef-8d80-56834f818ec3" providerId="ADAL" clId="{A48DF3F0-430D-48C2-8C28-16473DBA43E5}" dt="2023-10-10T12:35:20.303" v="6015"/>
          <ac:spMkLst>
            <pc:docMk/>
            <pc:sldMk cId="388046603" sldId="402"/>
            <ac:spMk id="75" creationId="{D2E6B554-3857-3E98-66CF-7AE3BFE26662}"/>
          </ac:spMkLst>
        </pc:spChg>
        <pc:spChg chg="mod">
          <ac:chgData name="Carl Warom" userId="b8134005-8dc0-40ef-8d80-56834f818ec3" providerId="ADAL" clId="{A48DF3F0-430D-48C2-8C28-16473DBA43E5}" dt="2023-10-10T12:35:20.303" v="6015"/>
          <ac:spMkLst>
            <pc:docMk/>
            <pc:sldMk cId="388046603" sldId="402"/>
            <ac:spMk id="76" creationId="{74B53B3A-CE79-F2C3-024D-2C5716F71CAA}"/>
          </ac:spMkLst>
        </pc:spChg>
        <pc:spChg chg="mod">
          <ac:chgData name="Carl Warom" userId="b8134005-8dc0-40ef-8d80-56834f818ec3" providerId="ADAL" clId="{A48DF3F0-430D-48C2-8C28-16473DBA43E5}" dt="2023-10-10T12:35:20.303" v="6015"/>
          <ac:spMkLst>
            <pc:docMk/>
            <pc:sldMk cId="388046603" sldId="402"/>
            <ac:spMk id="77" creationId="{246A331D-E777-5622-F9E2-024C0826EFD1}"/>
          </ac:spMkLst>
        </pc:spChg>
        <pc:spChg chg="mod">
          <ac:chgData name="Carl Warom" userId="b8134005-8dc0-40ef-8d80-56834f818ec3" providerId="ADAL" clId="{A48DF3F0-430D-48C2-8C28-16473DBA43E5}" dt="2023-10-10T12:35:20.303" v="6015"/>
          <ac:spMkLst>
            <pc:docMk/>
            <pc:sldMk cId="388046603" sldId="402"/>
            <ac:spMk id="78" creationId="{DBDC7AFC-69AD-FB10-2EF6-EC18FBEB64B7}"/>
          </ac:spMkLst>
        </pc:spChg>
        <pc:spChg chg="mod">
          <ac:chgData name="Carl Warom" userId="b8134005-8dc0-40ef-8d80-56834f818ec3" providerId="ADAL" clId="{A48DF3F0-430D-48C2-8C28-16473DBA43E5}" dt="2023-10-10T12:35:20.303" v="6015"/>
          <ac:spMkLst>
            <pc:docMk/>
            <pc:sldMk cId="388046603" sldId="402"/>
            <ac:spMk id="79" creationId="{4192E8C7-550E-78BE-C702-92C469A36C88}"/>
          </ac:spMkLst>
        </pc:spChg>
        <pc:spChg chg="mod">
          <ac:chgData name="Carl Warom" userId="b8134005-8dc0-40ef-8d80-56834f818ec3" providerId="ADAL" clId="{A48DF3F0-430D-48C2-8C28-16473DBA43E5}" dt="2023-10-10T12:35:20.303" v="6015"/>
          <ac:spMkLst>
            <pc:docMk/>
            <pc:sldMk cId="388046603" sldId="402"/>
            <ac:spMk id="80" creationId="{75AB914A-F204-9934-1C7B-2E04FBB8715D}"/>
          </ac:spMkLst>
        </pc:spChg>
        <pc:spChg chg="mod">
          <ac:chgData name="Carl Warom" userId="b8134005-8dc0-40ef-8d80-56834f818ec3" providerId="ADAL" clId="{A48DF3F0-430D-48C2-8C28-16473DBA43E5}" dt="2023-10-10T12:35:20.303" v="6015"/>
          <ac:spMkLst>
            <pc:docMk/>
            <pc:sldMk cId="388046603" sldId="402"/>
            <ac:spMk id="82" creationId="{6884C4BA-E024-CF8A-1A3C-9B6BE2CA2964}"/>
          </ac:spMkLst>
        </pc:spChg>
        <pc:spChg chg="add del mod">
          <ac:chgData name="Carl Warom" userId="b8134005-8dc0-40ef-8d80-56834f818ec3" providerId="ADAL" clId="{A48DF3F0-430D-48C2-8C28-16473DBA43E5}" dt="2023-10-10T12:36:57.006" v="6078" actId="478"/>
          <ac:spMkLst>
            <pc:docMk/>
            <pc:sldMk cId="388046603" sldId="402"/>
            <ac:spMk id="99" creationId="{8B66ED2E-2F61-40FD-7C2C-3641AC5DEAFD}"/>
          </ac:spMkLst>
        </pc:spChg>
        <pc:spChg chg="add mod">
          <ac:chgData name="Carl Warom" userId="b8134005-8dc0-40ef-8d80-56834f818ec3" providerId="ADAL" clId="{A48DF3F0-430D-48C2-8C28-16473DBA43E5}" dt="2023-10-10T15:57:56.880" v="10403" actId="20577"/>
          <ac:spMkLst>
            <pc:docMk/>
            <pc:sldMk cId="388046603" sldId="402"/>
            <ac:spMk id="100" creationId="{742575D2-0297-E893-B825-F3FD47754D6D}"/>
          </ac:spMkLst>
        </pc:spChg>
        <pc:spChg chg="add mod">
          <ac:chgData name="Carl Warom" userId="b8134005-8dc0-40ef-8d80-56834f818ec3" providerId="ADAL" clId="{A48DF3F0-430D-48C2-8C28-16473DBA43E5}" dt="2023-10-10T15:57:27.424" v="10402" actId="113"/>
          <ac:spMkLst>
            <pc:docMk/>
            <pc:sldMk cId="388046603" sldId="402"/>
            <ac:spMk id="108" creationId="{27FC6D98-5478-98A8-8B63-EBCE378B4844}"/>
          </ac:spMkLst>
        </pc:spChg>
        <pc:spChg chg="add mod">
          <ac:chgData name="Carl Warom" userId="b8134005-8dc0-40ef-8d80-56834f818ec3" providerId="ADAL" clId="{A48DF3F0-430D-48C2-8C28-16473DBA43E5}" dt="2023-10-10T15:57:27.424" v="10402" actId="113"/>
          <ac:spMkLst>
            <pc:docMk/>
            <pc:sldMk cId="388046603" sldId="402"/>
            <ac:spMk id="109" creationId="{5263DB2B-01CC-18AE-CD51-C7A819B720FC}"/>
          </ac:spMkLst>
        </pc:spChg>
        <pc:spChg chg="add mod">
          <ac:chgData name="Carl Warom" userId="b8134005-8dc0-40ef-8d80-56834f818ec3" providerId="ADAL" clId="{A48DF3F0-430D-48C2-8C28-16473DBA43E5}" dt="2023-10-10T15:58:47.239" v="10428" actId="20577"/>
          <ac:spMkLst>
            <pc:docMk/>
            <pc:sldMk cId="388046603" sldId="402"/>
            <ac:spMk id="110" creationId="{F8BF9431-31CB-4920-AAA3-23FD1CF9697B}"/>
          </ac:spMkLst>
        </pc:spChg>
        <pc:spChg chg="add mod">
          <ac:chgData name="Carl Warom" userId="b8134005-8dc0-40ef-8d80-56834f818ec3" providerId="ADAL" clId="{A48DF3F0-430D-48C2-8C28-16473DBA43E5}" dt="2023-10-10T12:48:54.531" v="6609" actId="1035"/>
          <ac:spMkLst>
            <pc:docMk/>
            <pc:sldMk cId="388046603" sldId="402"/>
            <ac:spMk id="111" creationId="{412BA44C-45F9-E5C4-98D1-510891922C47}"/>
          </ac:spMkLst>
        </pc:spChg>
        <pc:spChg chg="add mod">
          <ac:chgData name="Carl Warom" userId="b8134005-8dc0-40ef-8d80-56834f818ec3" providerId="ADAL" clId="{A48DF3F0-430D-48C2-8C28-16473DBA43E5}" dt="2023-10-10T13:06:28.118" v="7643" actId="2711"/>
          <ac:spMkLst>
            <pc:docMk/>
            <pc:sldMk cId="388046603" sldId="402"/>
            <ac:spMk id="113" creationId="{FE0ECE6F-4EDE-4212-7D53-A2E7BDDC19BE}"/>
          </ac:spMkLst>
        </pc:spChg>
        <pc:spChg chg="add mod">
          <ac:chgData name="Carl Warom" userId="b8134005-8dc0-40ef-8d80-56834f818ec3" providerId="ADAL" clId="{A48DF3F0-430D-48C2-8C28-16473DBA43E5}" dt="2023-10-10T13:06:28.118" v="7643" actId="2711"/>
          <ac:spMkLst>
            <pc:docMk/>
            <pc:sldMk cId="388046603" sldId="402"/>
            <ac:spMk id="114" creationId="{6AA50313-7169-134F-8A16-F2D79C297551}"/>
          </ac:spMkLst>
        </pc:spChg>
        <pc:spChg chg="mod">
          <ac:chgData name="Carl Warom" userId="b8134005-8dc0-40ef-8d80-56834f818ec3" providerId="ADAL" clId="{A48DF3F0-430D-48C2-8C28-16473DBA43E5}" dt="2023-10-10T14:01:54.263" v="8814" actId="208"/>
          <ac:spMkLst>
            <pc:docMk/>
            <pc:sldMk cId="388046603" sldId="402"/>
            <ac:spMk id="116" creationId="{9B33DA49-43E6-9822-616F-D97D1354271A}"/>
          </ac:spMkLst>
        </pc:spChg>
        <pc:spChg chg="mod">
          <ac:chgData name="Carl Warom" userId="b8134005-8dc0-40ef-8d80-56834f818ec3" providerId="ADAL" clId="{A48DF3F0-430D-48C2-8C28-16473DBA43E5}" dt="2023-10-10T14:01:54.263" v="8814" actId="208"/>
          <ac:spMkLst>
            <pc:docMk/>
            <pc:sldMk cId="388046603" sldId="402"/>
            <ac:spMk id="117" creationId="{7FE95B29-0E92-38E3-C376-DBF836863B40}"/>
          </ac:spMkLst>
        </pc:spChg>
        <pc:spChg chg="mod">
          <ac:chgData name="Carl Warom" userId="b8134005-8dc0-40ef-8d80-56834f818ec3" providerId="ADAL" clId="{A48DF3F0-430D-48C2-8C28-16473DBA43E5}" dt="2023-10-10T14:01:54.263" v="8814" actId="208"/>
          <ac:spMkLst>
            <pc:docMk/>
            <pc:sldMk cId="388046603" sldId="402"/>
            <ac:spMk id="118" creationId="{BAE8AE5F-6C23-3591-7810-854CC84A7C8D}"/>
          </ac:spMkLst>
        </pc:spChg>
        <pc:spChg chg="mod">
          <ac:chgData name="Carl Warom" userId="b8134005-8dc0-40ef-8d80-56834f818ec3" providerId="ADAL" clId="{A48DF3F0-430D-48C2-8C28-16473DBA43E5}" dt="2023-10-10T14:01:54.263" v="8814" actId="208"/>
          <ac:spMkLst>
            <pc:docMk/>
            <pc:sldMk cId="388046603" sldId="402"/>
            <ac:spMk id="119" creationId="{3762F855-D1E3-5EA4-0081-5268D2E94276}"/>
          </ac:spMkLst>
        </pc:spChg>
        <pc:spChg chg="mod">
          <ac:chgData name="Carl Warom" userId="b8134005-8dc0-40ef-8d80-56834f818ec3" providerId="ADAL" clId="{A48DF3F0-430D-48C2-8C28-16473DBA43E5}" dt="2023-10-10T14:01:54.263" v="8814" actId="208"/>
          <ac:spMkLst>
            <pc:docMk/>
            <pc:sldMk cId="388046603" sldId="402"/>
            <ac:spMk id="120" creationId="{2999964C-F2AE-36BC-B4F7-9DA85F66174B}"/>
          </ac:spMkLst>
        </pc:spChg>
        <pc:spChg chg="mod">
          <ac:chgData name="Carl Warom" userId="b8134005-8dc0-40ef-8d80-56834f818ec3" providerId="ADAL" clId="{A48DF3F0-430D-48C2-8C28-16473DBA43E5}" dt="2023-10-10T14:01:54.263" v="8814" actId="208"/>
          <ac:spMkLst>
            <pc:docMk/>
            <pc:sldMk cId="388046603" sldId="402"/>
            <ac:spMk id="121" creationId="{1F45CEA5-8715-0912-245C-2E7DE21095D3}"/>
          </ac:spMkLst>
        </pc:spChg>
        <pc:spChg chg="mod">
          <ac:chgData name="Carl Warom" userId="b8134005-8dc0-40ef-8d80-56834f818ec3" providerId="ADAL" clId="{A48DF3F0-430D-48C2-8C28-16473DBA43E5}" dt="2023-10-10T14:01:54.263" v="8814" actId="208"/>
          <ac:spMkLst>
            <pc:docMk/>
            <pc:sldMk cId="388046603" sldId="402"/>
            <ac:spMk id="122" creationId="{3A891FE4-ED8D-6134-EB8A-727C9AF41019}"/>
          </ac:spMkLst>
        </pc:spChg>
        <pc:spChg chg="mod">
          <ac:chgData name="Carl Warom" userId="b8134005-8dc0-40ef-8d80-56834f818ec3" providerId="ADAL" clId="{A48DF3F0-430D-48C2-8C28-16473DBA43E5}" dt="2023-10-10T14:01:54.263" v="8814" actId="208"/>
          <ac:spMkLst>
            <pc:docMk/>
            <pc:sldMk cId="388046603" sldId="402"/>
            <ac:spMk id="123" creationId="{9E0B92FB-B6C2-0021-E7E1-E8C448CB8AA0}"/>
          </ac:spMkLst>
        </pc:spChg>
        <pc:spChg chg="mod">
          <ac:chgData name="Carl Warom" userId="b8134005-8dc0-40ef-8d80-56834f818ec3" providerId="ADAL" clId="{A48DF3F0-430D-48C2-8C28-16473DBA43E5}" dt="2023-10-10T14:01:54.263" v="8814" actId="208"/>
          <ac:spMkLst>
            <pc:docMk/>
            <pc:sldMk cId="388046603" sldId="402"/>
            <ac:spMk id="124" creationId="{BBD7FBA9-8FB3-826C-D037-921821D5828E}"/>
          </ac:spMkLst>
        </pc:spChg>
        <pc:spChg chg="add del mod">
          <ac:chgData name="Carl Warom" userId="b8134005-8dc0-40ef-8d80-56834f818ec3" providerId="ADAL" clId="{A48DF3F0-430D-48C2-8C28-16473DBA43E5}" dt="2023-10-10T12:57:19.199" v="6782" actId="21"/>
          <ac:spMkLst>
            <pc:docMk/>
            <pc:sldMk cId="388046603" sldId="402"/>
            <ac:spMk id="131" creationId="{DE4520AE-F9AE-27ED-42E6-6B7D29CA2845}"/>
          </ac:spMkLst>
        </pc:spChg>
        <pc:spChg chg="add del mod">
          <ac:chgData name="Carl Warom" userId="b8134005-8dc0-40ef-8d80-56834f818ec3" providerId="ADAL" clId="{A48DF3F0-430D-48C2-8C28-16473DBA43E5}" dt="2023-10-10T14:01:12.107" v="8808" actId="478"/>
          <ac:spMkLst>
            <pc:docMk/>
            <pc:sldMk cId="388046603" sldId="402"/>
            <ac:spMk id="133" creationId="{32C47EC4-8EB1-FBB3-A8AD-8FA43F29C523}"/>
          </ac:spMkLst>
        </pc:spChg>
        <pc:spChg chg="add mod ord">
          <ac:chgData name="Carl Warom" userId="b8134005-8dc0-40ef-8d80-56834f818ec3" providerId="ADAL" clId="{A48DF3F0-430D-48C2-8C28-16473DBA43E5}" dt="2023-10-10T14:35:31.666" v="8824" actId="2085"/>
          <ac:spMkLst>
            <pc:docMk/>
            <pc:sldMk cId="388046603" sldId="402"/>
            <ac:spMk id="134" creationId="{BBB06469-4768-6BC1-4088-410727A0A2D8}"/>
          </ac:spMkLst>
        </pc:spChg>
        <pc:grpChg chg="add mod">
          <ac:chgData name="Carl Warom" userId="b8134005-8dc0-40ef-8d80-56834f818ec3" providerId="ADAL" clId="{A48DF3F0-430D-48C2-8C28-16473DBA43E5}" dt="2023-10-10T14:02:16.670" v="8822" actId="207"/>
          <ac:grpSpMkLst>
            <pc:docMk/>
            <pc:sldMk cId="388046603" sldId="402"/>
            <ac:grpSpMk id="5" creationId="{31124F41-354C-B9F3-6992-43D208E41029}"/>
          </ac:grpSpMkLst>
        </pc:grpChg>
        <pc:grpChg chg="add del mod">
          <ac:chgData name="Carl Warom" userId="b8134005-8dc0-40ef-8d80-56834f818ec3" providerId="ADAL" clId="{A48DF3F0-430D-48C2-8C28-16473DBA43E5}" dt="2023-10-10T12:35:21.737" v="6016" actId="478"/>
          <ac:grpSpMkLst>
            <pc:docMk/>
            <pc:sldMk cId="388046603" sldId="402"/>
            <ac:grpSpMk id="56" creationId="{E5E7AFAA-871F-8D5D-DAE7-BCAD4A6442A6}"/>
          </ac:grpSpMkLst>
        </pc:grpChg>
        <pc:grpChg chg="add mod">
          <ac:chgData name="Carl Warom" userId="b8134005-8dc0-40ef-8d80-56834f818ec3" providerId="ADAL" clId="{A48DF3F0-430D-48C2-8C28-16473DBA43E5}" dt="2023-10-10T14:02:03.891" v="8820" actId="1036"/>
          <ac:grpSpMkLst>
            <pc:docMk/>
            <pc:sldMk cId="388046603" sldId="402"/>
            <ac:grpSpMk id="115" creationId="{C60E30F4-330D-22A5-58BD-358CA7FD43DA}"/>
          </ac:grpSpMkLst>
        </pc:grpChg>
        <pc:picChg chg="add del mod">
          <ac:chgData name="Carl Warom" userId="b8134005-8dc0-40ef-8d80-56834f818ec3" providerId="ADAL" clId="{A48DF3F0-430D-48C2-8C28-16473DBA43E5}" dt="2023-10-10T12:54:22.976" v="6718" actId="478"/>
          <ac:picMkLst>
            <pc:docMk/>
            <pc:sldMk cId="388046603" sldId="402"/>
            <ac:picMk id="3" creationId="{A7189248-DDE0-DF82-9C2E-E626A5A722AD}"/>
          </ac:picMkLst>
        </pc:picChg>
        <pc:picChg chg="del">
          <ac:chgData name="Carl Warom" userId="b8134005-8dc0-40ef-8d80-56834f818ec3" providerId="ADAL" clId="{A48DF3F0-430D-48C2-8C28-16473DBA43E5}" dt="2023-10-10T12:28:55.423" v="5868" actId="478"/>
          <ac:picMkLst>
            <pc:docMk/>
            <pc:sldMk cId="388046603" sldId="402"/>
            <ac:picMk id="29" creationId="{90DE793B-8BE0-51C7-C501-41C038F40BBF}"/>
          </ac:picMkLst>
        </pc:picChg>
        <pc:picChg chg="add mod">
          <ac:chgData name="Carl Warom" userId="b8134005-8dc0-40ef-8d80-56834f818ec3" providerId="ADAL" clId="{A48DF3F0-430D-48C2-8C28-16473DBA43E5}" dt="2023-10-10T12:41:13.978" v="6332" actId="207"/>
          <ac:picMkLst>
            <pc:docMk/>
            <pc:sldMk cId="388046603" sldId="402"/>
            <ac:picMk id="102" creationId="{F752DBE6-402A-9A9F-7376-C12D5A8F38A1}"/>
          </ac:picMkLst>
        </pc:picChg>
        <pc:picChg chg="add del mod">
          <ac:chgData name="Carl Warom" userId="b8134005-8dc0-40ef-8d80-56834f818ec3" providerId="ADAL" clId="{A48DF3F0-430D-48C2-8C28-16473DBA43E5}" dt="2023-10-10T12:40:43.404" v="6314" actId="478"/>
          <ac:picMkLst>
            <pc:docMk/>
            <pc:sldMk cId="388046603" sldId="402"/>
            <ac:picMk id="103" creationId="{4E003980-2A56-2835-5CC0-B6D5744EC128}"/>
          </ac:picMkLst>
        </pc:picChg>
        <pc:picChg chg="add mod">
          <ac:chgData name="Carl Warom" userId="b8134005-8dc0-40ef-8d80-56834f818ec3" providerId="ADAL" clId="{A48DF3F0-430D-48C2-8C28-16473DBA43E5}" dt="2023-10-10T12:41:13.978" v="6332" actId="207"/>
          <ac:picMkLst>
            <pc:docMk/>
            <pc:sldMk cId="388046603" sldId="402"/>
            <ac:picMk id="105" creationId="{6171F4B5-5224-5F67-97E7-083D95B81ADC}"/>
          </ac:picMkLst>
        </pc:picChg>
        <pc:picChg chg="add mod">
          <ac:chgData name="Carl Warom" userId="b8134005-8dc0-40ef-8d80-56834f818ec3" providerId="ADAL" clId="{A48DF3F0-430D-48C2-8C28-16473DBA43E5}" dt="2023-10-10T12:41:13.978" v="6332" actId="207"/>
          <ac:picMkLst>
            <pc:docMk/>
            <pc:sldMk cId="388046603" sldId="402"/>
            <ac:picMk id="107" creationId="{D4F69B2A-B633-E8F2-2777-270364D6AB22}"/>
          </ac:picMkLst>
        </pc:picChg>
        <pc:picChg chg="add mod">
          <ac:chgData name="Carl Warom" userId="b8134005-8dc0-40ef-8d80-56834f818ec3" providerId="ADAL" clId="{A48DF3F0-430D-48C2-8C28-16473DBA43E5}" dt="2023-10-10T13:51:22.617" v="8786"/>
          <ac:picMkLst>
            <pc:docMk/>
            <pc:sldMk cId="388046603" sldId="402"/>
            <ac:picMk id="132" creationId="{85C111D2-FB34-5AA1-8BB8-846A4BE560BF}"/>
          </ac:picMkLst>
        </pc:picChg>
        <pc:cxnChg chg="mod">
          <ac:chgData name="Carl Warom" userId="b8134005-8dc0-40ef-8d80-56834f818ec3" providerId="ADAL" clId="{A48DF3F0-430D-48C2-8C28-16473DBA43E5}" dt="2023-10-10T14:02:16.670" v="8822" actId="207"/>
          <ac:cxnSpMkLst>
            <pc:docMk/>
            <pc:sldMk cId="388046603" sldId="402"/>
            <ac:cxnSpMk id="20" creationId="{C532F010-FD99-2BC3-A053-488BB96F834B}"/>
          </ac:cxnSpMkLst>
        </pc:cxnChg>
        <pc:cxnChg chg="mod">
          <ac:chgData name="Carl Warom" userId="b8134005-8dc0-40ef-8d80-56834f818ec3" providerId="ADAL" clId="{A48DF3F0-430D-48C2-8C28-16473DBA43E5}" dt="2023-10-10T14:02:16.670" v="8822" actId="207"/>
          <ac:cxnSpMkLst>
            <pc:docMk/>
            <pc:sldMk cId="388046603" sldId="402"/>
            <ac:cxnSpMk id="21" creationId="{A9893873-4A29-508E-8E0C-DF752B4532F9}"/>
          </ac:cxnSpMkLst>
        </pc:cxnChg>
        <pc:cxnChg chg="mod">
          <ac:chgData name="Carl Warom" userId="b8134005-8dc0-40ef-8d80-56834f818ec3" providerId="ADAL" clId="{A48DF3F0-430D-48C2-8C28-16473DBA43E5}" dt="2023-10-10T14:02:16.670" v="8822" actId="207"/>
          <ac:cxnSpMkLst>
            <pc:docMk/>
            <pc:sldMk cId="388046603" sldId="402"/>
            <ac:cxnSpMk id="25" creationId="{56EF96B7-B470-BCF6-A8EA-E139D9C93406}"/>
          </ac:cxnSpMkLst>
        </pc:cxnChg>
        <pc:cxnChg chg="mod">
          <ac:chgData name="Carl Warom" userId="b8134005-8dc0-40ef-8d80-56834f818ec3" providerId="ADAL" clId="{A48DF3F0-430D-48C2-8C28-16473DBA43E5}" dt="2023-10-10T14:02:16.670" v="8822" actId="207"/>
          <ac:cxnSpMkLst>
            <pc:docMk/>
            <pc:sldMk cId="388046603" sldId="402"/>
            <ac:cxnSpMk id="26" creationId="{5906B861-91E7-B1A5-68C7-09619A3DDDC0}"/>
          </ac:cxnSpMkLst>
        </pc:cxnChg>
        <pc:cxnChg chg="mod">
          <ac:chgData name="Carl Warom" userId="b8134005-8dc0-40ef-8d80-56834f818ec3" providerId="ADAL" clId="{A48DF3F0-430D-48C2-8C28-16473DBA43E5}" dt="2023-10-10T14:02:16.670" v="8822" actId="207"/>
          <ac:cxnSpMkLst>
            <pc:docMk/>
            <pc:sldMk cId="388046603" sldId="402"/>
            <ac:cxnSpMk id="27" creationId="{FD3B3E72-7271-67F1-B93A-9C019A75F566}"/>
          </ac:cxnSpMkLst>
        </pc:cxnChg>
        <pc:cxnChg chg="mod">
          <ac:chgData name="Carl Warom" userId="b8134005-8dc0-40ef-8d80-56834f818ec3" providerId="ADAL" clId="{A48DF3F0-430D-48C2-8C28-16473DBA43E5}" dt="2023-10-10T14:02:16.670" v="8822" actId="207"/>
          <ac:cxnSpMkLst>
            <pc:docMk/>
            <pc:sldMk cId="388046603" sldId="402"/>
            <ac:cxnSpMk id="28" creationId="{459B238B-F5FE-7200-8872-B0B323C2CD20}"/>
          </ac:cxnSpMkLst>
        </pc:cxnChg>
        <pc:cxnChg chg="mod">
          <ac:chgData name="Carl Warom" userId="b8134005-8dc0-40ef-8d80-56834f818ec3" providerId="ADAL" clId="{A48DF3F0-430D-48C2-8C28-16473DBA43E5}" dt="2023-10-10T14:02:16.670" v="8822" actId="207"/>
          <ac:cxnSpMkLst>
            <pc:docMk/>
            <pc:sldMk cId="388046603" sldId="402"/>
            <ac:cxnSpMk id="30" creationId="{0B34DA5A-614D-D5E0-E298-8BA2FBBE85CB}"/>
          </ac:cxnSpMkLst>
        </pc:cxnChg>
        <pc:cxnChg chg="mod">
          <ac:chgData name="Carl Warom" userId="b8134005-8dc0-40ef-8d80-56834f818ec3" providerId="ADAL" clId="{A48DF3F0-430D-48C2-8C28-16473DBA43E5}" dt="2023-10-10T14:02:16.670" v="8822" actId="207"/>
          <ac:cxnSpMkLst>
            <pc:docMk/>
            <pc:sldMk cId="388046603" sldId="402"/>
            <ac:cxnSpMk id="31" creationId="{300C2058-5844-B7F2-245C-3DDEFD966A03}"/>
          </ac:cxnSpMkLst>
        </pc:cxnChg>
        <pc:cxnChg chg="mod">
          <ac:chgData name="Carl Warom" userId="b8134005-8dc0-40ef-8d80-56834f818ec3" providerId="ADAL" clId="{A48DF3F0-430D-48C2-8C28-16473DBA43E5}" dt="2023-10-10T14:02:16.670" v="8822" actId="207"/>
          <ac:cxnSpMkLst>
            <pc:docMk/>
            <pc:sldMk cId="388046603" sldId="402"/>
            <ac:cxnSpMk id="41" creationId="{4F98E2A9-3B5E-81D2-F4FB-EB28C88F8C51}"/>
          </ac:cxnSpMkLst>
        </pc:cxnChg>
        <pc:cxnChg chg="mod">
          <ac:chgData name="Carl Warom" userId="b8134005-8dc0-40ef-8d80-56834f818ec3" providerId="ADAL" clId="{A48DF3F0-430D-48C2-8C28-16473DBA43E5}" dt="2023-10-10T14:02:16.670" v="8822" actId="207"/>
          <ac:cxnSpMkLst>
            <pc:docMk/>
            <pc:sldMk cId="388046603" sldId="402"/>
            <ac:cxnSpMk id="43" creationId="{1A8D93F3-569E-6C02-AAED-BA62E2E4DCB8}"/>
          </ac:cxnSpMkLst>
        </pc:cxnChg>
        <pc:cxnChg chg="mod">
          <ac:chgData name="Carl Warom" userId="b8134005-8dc0-40ef-8d80-56834f818ec3" providerId="ADAL" clId="{A48DF3F0-430D-48C2-8C28-16473DBA43E5}" dt="2023-10-10T14:02:16.670" v="8822" actId="207"/>
          <ac:cxnSpMkLst>
            <pc:docMk/>
            <pc:sldMk cId="388046603" sldId="402"/>
            <ac:cxnSpMk id="44" creationId="{FA74B1AA-2D4B-22A5-FC4B-83C328A3BECC}"/>
          </ac:cxnSpMkLst>
        </pc:cxnChg>
        <pc:cxnChg chg="mod">
          <ac:chgData name="Carl Warom" userId="b8134005-8dc0-40ef-8d80-56834f818ec3" providerId="ADAL" clId="{A48DF3F0-430D-48C2-8C28-16473DBA43E5}" dt="2023-10-10T14:02:16.670" v="8822" actId="207"/>
          <ac:cxnSpMkLst>
            <pc:docMk/>
            <pc:sldMk cId="388046603" sldId="402"/>
            <ac:cxnSpMk id="45" creationId="{E9AD79B2-4A73-5553-FF3D-5ADA03B52D77}"/>
          </ac:cxnSpMkLst>
        </pc:cxnChg>
        <pc:cxnChg chg="mod">
          <ac:chgData name="Carl Warom" userId="b8134005-8dc0-40ef-8d80-56834f818ec3" providerId="ADAL" clId="{A48DF3F0-430D-48C2-8C28-16473DBA43E5}" dt="2023-10-10T14:02:16.670" v="8822" actId="207"/>
          <ac:cxnSpMkLst>
            <pc:docMk/>
            <pc:sldMk cId="388046603" sldId="402"/>
            <ac:cxnSpMk id="46" creationId="{9E1D77BD-6FE5-82E9-072A-7C23A2A9AC39}"/>
          </ac:cxnSpMkLst>
        </pc:cxnChg>
        <pc:cxnChg chg="mod">
          <ac:chgData name="Carl Warom" userId="b8134005-8dc0-40ef-8d80-56834f818ec3" providerId="ADAL" clId="{A48DF3F0-430D-48C2-8C28-16473DBA43E5}" dt="2023-10-10T14:02:16.670" v="8822" actId="207"/>
          <ac:cxnSpMkLst>
            <pc:docMk/>
            <pc:sldMk cId="388046603" sldId="402"/>
            <ac:cxnSpMk id="47" creationId="{3D3F47B5-E4A9-751D-D902-81E45D4758F5}"/>
          </ac:cxnSpMkLst>
        </pc:cxnChg>
        <pc:cxnChg chg="mod">
          <ac:chgData name="Carl Warom" userId="b8134005-8dc0-40ef-8d80-56834f818ec3" providerId="ADAL" clId="{A48DF3F0-430D-48C2-8C28-16473DBA43E5}" dt="2023-10-10T14:02:16.670" v="8822" actId="207"/>
          <ac:cxnSpMkLst>
            <pc:docMk/>
            <pc:sldMk cId="388046603" sldId="402"/>
            <ac:cxnSpMk id="48" creationId="{9A72B989-B142-488A-22B4-2349B5AC829E}"/>
          </ac:cxnSpMkLst>
        </pc:cxnChg>
        <pc:cxnChg chg="mod">
          <ac:chgData name="Carl Warom" userId="b8134005-8dc0-40ef-8d80-56834f818ec3" providerId="ADAL" clId="{A48DF3F0-430D-48C2-8C28-16473DBA43E5}" dt="2023-10-10T14:02:16.670" v="8822" actId="207"/>
          <ac:cxnSpMkLst>
            <pc:docMk/>
            <pc:sldMk cId="388046603" sldId="402"/>
            <ac:cxnSpMk id="49" creationId="{5F0142DC-DFDE-5763-9321-CF5E4CB2F57C}"/>
          </ac:cxnSpMkLst>
        </pc:cxnChg>
        <pc:cxnChg chg="mod">
          <ac:chgData name="Carl Warom" userId="b8134005-8dc0-40ef-8d80-56834f818ec3" providerId="ADAL" clId="{A48DF3F0-430D-48C2-8C28-16473DBA43E5}" dt="2023-10-10T14:02:16.670" v="8822" actId="207"/>
          <ac:cxnSpMkLst>
            <pc:docMk/>
            <pc:sldMk cId="388046603" sldId="402"/>
            <ac:cxnSpMk id="50" creationId="{6A334E36-E2BB-11FE-38A4-2AD703692D6E}"/>
          </ac:cxnSpMkLst>
        </pc:cxnChg>
        <pc:cxnChg chg="mod">
          <ac:chgData name="Carl Warom" userId="b8134005-8dc0-40ef-8d80-56834f818ec3" providerId="ADAL" clId="{A48DF3F0-430D-48C2-8C28-16473DBA43E5}" dt="2023-10-10T14:02:16.670" v="8822" actId="207"/>
          <ac:cxnSpMkLst>
            <pc:docMk/>
            <pc:sldMk cId="388046603" sldId="402"/>
            <ac:cxnSpMk id="51" creationId="{193A75C4-2859-6F62-D7AA-773E091DB1CB}"/>
          </ac:cxnSpMkLst>
        </pc:cxnChg>
        <pc:cxnChg chg="mod">
          <ac:chgData name="Carl Warom" userId="b8134005-8dc0-40ef-8d80-56834f818ec3" providerId="ADAL" clId="{A48DF3F0-430D-48C2-8C28-16473DBA43E5}" dt="2023-10-10T14:02:16.670" v="8822" actId="207"/>
          <ac:cxnSpMkLst>
            <pc:docMk/>
            <pc:sldMk cId="388046603" sldId="402"/>
            <ac:cxnSpMk id="52" creationId="{374056CF-9A1A-45DB-4A41-475ED0E09CF6}"/>
          </ac:cxnSpMkLst>
        </pc:cxnChg>
        <pc:cxnChg chg="mod">
          <ac:chgData name="Carl Warom" userId="b8134005-8dc0-40ef-8d80-56834f818ec3" providerId="ADAL" clId="{A48DF3F0-430D-48C2-8C28-16473DBA43E5}" dt="2023-10-10T14:02:16.670" v="8822" actId="207"/>
          <ac:cxnSpMkLst>
            <pc:docMk/>
            <pc:sldMk cId="388046603" sldId="402"/>
            <ac:cxnSpMk id="53" creationId="{EA563FC4-B470-258B-3B4A-5A9184BC7A89}"/>
          </ac:cxnSpMkLst>
        </pc:cxnChg>
        <pc:cxnChg chg="add mod">
          <ac:chgData name="Carl Warom" userId="b8134005-8dc0-40ef-8d80-56834f818ec3" providerId="ADAL" clId="{A48DF3F0-430D-48C2-8C28-16473DBA43E5}" dt="2023-10-10T14:02:10.309" v="8821" actId="1035"/>
          <ac:cxnSpMkLst>
            <pc:docMk/>
            <pc:sldMk cId="388046603" sldId="402"/>
            <ac:cxnSpMk id="54" creationId="{E9E56105-19E1-ACD1-6E14-229728F56AE0}"/>
          </ac:cxnSpMkLst>
        </pc:cxnChg>
        <pc:cxnChg chg="mod">
          <ac:chgData name="Carl Warom" userId="b8134005-8dc0-40ef-8d80-56834f818ec3" providerId="ADAL" clId="{A48DF3F0-430D-48C2-8C28-16473DBA43E5}" dt="2023-10-10T12:35:20.303" v="6015"/>
          <ac:cxnSpMkLst>
            <pc:docMk/>
            <pc:sldMk cId="388046603" sldId="402"/>
            <ac:cxnSpMk id="64" creationId="{C5B27A81-1B45-A62D-6972-691806000715}"/>
          </ac:cxnSpMkLst>
        </pc:cxnChg>
        <pc:cxnChg chg="mod">
          <ac:chgData name="Carl Warom" userId="b8134005-8dc0-40ef-8d80-56834f818ec3" providerId="ADAL" clId="{A48DF3F0-430D-48C2-8C28-16473DBA43E5}" dt="2023-10-10T12:35:20.303" v="6015"/>
          <ac:cxnSpMkLst>
            <pc:docMk/>
            <pc:sldMk cId="388046603" sldId="402"/>
            <ac:cxnSpMk id="65" creationId="{8B4071E4-6865-0D19-C10D-0B2E149F3579}"/>
          </ac:cxnSpMkLst>
        </pc:cxnChg>
        <pc:cxnChg chg="mod">
          <ac:chgData name="Carl Warom" userId="b8134005-8dc0-40ef-8d80-56834f818ec3" providerId="ADAL" clId="{A48DF3F0-430D-48C2-8C28-16473DBA43E5}" dt="2023-10-10T12:35:20.303" v="6015"/>
          <ac:cxnSpMkLst>
            <pc:docMk/>
            <pc:sldMk cId="388046603" sldId="402"/>
            <ac:cxnSpMk id="66" creationId="{FD397F86-A53F-1699-07A4-44366EBD1642}"/>
          </ac:cxnSpMkLst>
        </pc:cxnChg>
        <pc:cxnChg chg="mod">
          <ac:chgData name="Carl Warom" userId="b8134005-8dc0-40ef-8d80-56834f818ec3" providerId="ADAL" clId="{A48DF3F0-430D-48C2-8C28-16473DBA43E5}" dt="2023-10-10T12:35:20.303" v="6015"/>
          <ac:cxnSpMkLst>
            <pc:docMk/>
            <pc:sldMk cId="388046603" sldId="402"/>
            <ac:cxnSpMk id="67" creationId="{5D636E59-BB8E-607C-BF0B-2D83F5FFBF29}"/>
          </ac:cxnSpMkLst>
        </pc:cxnChg>
        <pc:cxnChg chg="mod">
          <ac:chgData name="Carl Warom" userId="b8134005-8dc0-40ef-8d80-56834f818ec3" providerId="ADAL" clId="{A48DF3F0-430D-48C2-8C28-16473DBA43E5}" dt="2023-10-10T12:35:20.303" v="6015"/>
          <ac:cxnSpMkLst>
            <pc:docMk/>
            <pc:sldMk cId="388046603" sldId="402"/>
            <ac:cxnSpMk id="68" creationId="{E62FDE53-07AB-8163-7EDF-5DF948547C91}"/>
          </ac:cxnSpMkLst>
        </pc:cxnChg>
        <pc:cxnChg chg="mod">
          <ac:chgData name="Carl Warom" userId="b8134005-8dc0-40ef-8d80-56834f818ec3" providerId="ADAL" clId="{A48DF3F0-430D-48C2-8C28-16473DBA43E5}" dt="2023-10-10T12:35:20.303" v="6015"/>
          <ac:cxnSpMkLst>
            <pc:docMk/>
            <pc:sldMk cId="388046603" sldId="402"/>
            <ac:cxnSpMk id="69" creationId="{4FD671A6-DFAE-5CA8-A723-E34434A87699}"/>
          </ac:cxnSpMkLst>
        </pc:cxnChg>
        <pc:cxnChg chg="mod">
          <ac:chgData name="Carl Warom" userId="b8134005-8dc0-40ef-8d80-56834f818ec3" providerId="ADAL" clId="{A48DF3F0-430D-48C2-8C28-16473DBA43E5}" dt="2023-10-10T12:35:20.303" v="6015"/>
          <ac:cxnSpMkLst>
            <pc:docMk/>
            <pc:sldMk cId="388046603" sldId="402"/>
            <ac:cxnSpMk id="70" creationId="{74DA8724-AF42-81E9-6AD7-67507B07A99A}"/>
          </ac:cxnSpMkLst>
        </pc:cxnChg>
        <pc:cxnChg chg="mod">
          <ac:chgData name="Carl Warom" userId="b8134005-8dc0-40ef-8d80-56834f818ec3" providerId="ADAL" clId="{A48DF3F0-430D-48C2-8C28-16473DBA43E5}" dt="2023-10-10T12:35:20.303" v="6015"/>
          <ac:cxnSpMkLst>
            <pc:docMk/>
            <pc:sldMk cId="388046603" sldId="402"/>
            <ac:cxnSpMk id="71" creationId="{2501F553-1C8D-3DDE-74FA-EC3130AE22A6}"/>
          </ac:cxnSpMkLst>
        </pc:cxnChg>
        <pc:cxnChg chg="mod">
          <ac:chgData name="Carl Warom" userId="b8134005-8dc0-40ef-8d80-56834f818ec3" providerId="ADAL" clId="{A48DF3F0-430D-48C2-8C28-16473DBA43E5}" dt="2023-10-10T12:35:20.303" v="6015"/>
          <ac:cxnSpMkLst>
            <pc:docMk/>
            <pc:sldMk cId="388046603" sldId="402"/>
            <ac:cxnSpMk id="81" creationId="{8F41DF8F-B4A8-2436-63E0-F09857E03DCB}"/>
          </ac:cxnSpMkLst>
        </pc:cxnChg>
        <pc:cxnChg chg="mod">
          <ac:chgData name="Carl Warom" userId="b8134005-8dc0-40ef-8d80-56834f818ec3" providerId="ADAL" clId="{A48DF3F0-430D-48C2-8C28-16473DBA43E5}" dt="2023-10-10T12:35:21.737" v="6016" actId="478"/>
          <ac:cxnSpMkLst>
            <pc:docMk/>
            <pc:sldMk cId="388046603" sldId="402"/>
            <ac:cxnSpMk id="83" creationId="{1015F560-C317-F04A-720D-68F6DEB036D4}"/>
          </ac:cxnSpMkLst>
        </pc:cxnChg>
        <pc:cxnChg chg="mod">
          <ac:chgData name="Carl Warom" userId="b8134005-8dc0-40ef-8d80-56834f818ec3" providerId="ADAL" clId="{A48DF3F0-430D-48C2-8C28-16473DBA43E5}" dt="2023-10-10T12:35:20.303" v="6015"/>
          <ac:cxnSpMkLst>
            <pc:docMk/>
            <pc:sldMk cId="388046603" sldId="402"/>
            <ac:cxnSpMk id="84" creationId="{A5ED8AEA-2598-9748-BD7B-471756544E83}"/>
          </ac:cxnSpMkLst>
        </pc:cxnChg>
        <pc:cxnChg chg="mod">
          <ac:chgData name="Carl Warom" userId="b8134005-8dc0-40ef-8d80-56834f818ec3" providerId="ADAL" clId="{A48DF3F0-430D-48C2-8C28-16473DBA43E5}" dt="2023-10-10T12:35:20.303" v="6015"/>
          <ac:cxnSpMkLst>
            <pc:docMk/>
            <pc:sldMk cId="388046603" sldId="402"/>
            <ac:cxnSpMk id="85" creationId="{DD524E3F-522E-E9CF-B3E9-121E0EB8F1E4}"/>
          </ac:cxnSpMkLst>
        </pc:cxnChg>
        <pc:cxnChg chg="mod">
          <ac:chgData name="Carl Warom" userId="b8134005-8dc0-40ef-8d80-56834f818ec3" providerId="ADAL" clId="{A48DF3F0-430D-48C2-8C28-16473DBA43E5}" dt="2023-10-10T12:35:20.303" v="6015"/>
          <ac:cxnSpMkLst>
            <pc:docMk/>
            <pc:sldMk cId="388046603" sldId="402"/>
            <ac:cxnSpMk id="86" creationId="{A8B36A4D-A776-D649-8F68-8A9D00EEAE54}"/>
          </ac:cxnSpMkLst>
        </pc:cxnChg>
        <pc:cxnChg chg="mod">
          <ac:chgData name="Carl Warom" userId="b8134005-8dc0-40ef-8d80-56834f818ec3" providerId="ADAL" clId="{A48DF3F0-430D-48C2-8C28-16473DBA43E5}" dt="2023-10-10T12:35:20.303" v="6015"/>
          <ac:cxnSpMkLst>
            <pc:docMk/>
            <pc:sldMk cId="388046603" sldId="402"/>
            <ac:cxnSpMk id="87" creationId="{FBDF5681-E77D-3E90-EECE-7800181645D9}"/>
          </ac:cxnSpMkLst>
        </pc:cxnChg>
        <pc:cxnChg chg="mod">
          <ac:chgData name="Carl Warom" userId="b8134005-8dc0-40ef-8d80-56834f818ec3" providerId="ADAL" clId="{A48DF3F0-430D-48C2-8C28-16473DBA43E5}" dt="2023-10-10T12:35:20.303" v="6015"/>
          <ac:cxnSpMkLst>
            <pc:docMk/>
            <pc:sldMk cId="388046603" sldId="402"/>
            <ac:cxnSpMk id="88" creationId="{278AB4B1-AF19-DDF6-C456-DE680A5E9AD4}"/>
          </ac:cxnSpMkLst>
        </pc:cxnChg>
        <pc:cxnChg chg="mod">
          <ac:chgData name="Carl Warom" userId="b8134005-8dc0-40ef-8d80-56834f818ec3" providerId="ADAL" clId="{A48DF3F0-430D-48C2-8C28-16473DBA43E5}" dt="2023-10-10T12:35:20.303" v="6015"/>
          <ac:cxnSpMkLst>
            <pc:docMk/>
            <pc:sldMk cId="388046603" sldId="402"/>
            <ac:cxnSpMk id="89" creationId="{5FBBE758-2B3E-7A0F-871B-DF0A6ACF45B3}"/>
          </ac:cxnSpMkLst>
        </pc:cxnChg>
        <pc:cxnChg chg="mod">
          <ac:chgData name="Carl Warom" userId="b8134005-8dc0-40ef-8d80-56834f818ec3" providerId="ADAL" clId="{A48DF3F0-430D-48C2-8C28-16473DBA43E5}" dt="2023-10-10T12:35:20.303" v="6015"/>
          <ac:cxnSpMkLst>
            <pc:docMk/>
            <pc:sldMk cId="388046603" sldId="402"/>
            <ac:cxnSpMk id="90" creationId="{7932DE4B-CD68-7F68-127D-69E3BEBCDFAC}"/>
          </ac:cxnSpMkLst>
        </pc:cxnChg>
        <pc:cxnChg chg="mod">
          <ac:chgData name="Carl Warom" userId="b8134005-8dc0-40ef-8d80-56834f818ec3" providerId="ADAL" clId="{A48DF3F0-430D-48C2-8C28-16473DBA43E5}" dt="2023-10-10T12:35:20.303" v="6015"/>
          <ac:cxnSpMkLst>
            <pc:docMk/>
            <pc:sldMk cId="388046603" sldId="402"/>
            <ac:cxnSpMk id="91" creationId="{0F1046A4-DE82-42E0-269C-A86AD79A658C}"/>
          </ac:cxnSpMkLst>
        </pc:cxnChg>
        <pc:cxnChg chg="mod">
          <ac:chgData name="Carl Warom" userId="b8134005-8dc0-40ef-8d80-56834f818ec3" providerId="ADAL" clId="{A48DF3F0-430D-48C2-8C28-16473DBA43E5}" dt="2023-10-10T12:35:20.303" v="6015"/>
          <ac:cxnSpMkLst>
            <pc:docMk/>
            <pc:sldMk cId="388046603" sldId="402"/>
            <ac:cxnSpMk id="92" creationId="{9D948B2A-E612-1B74-A000-155DE925FA52}"/>
          </ac:cxnSpMkLst>
        </pc:cxnChg>
        <pc:cxnChg chg="mod">
          <ac:chgData name="Carl Warom" userId="b8134005-8dc0-40ef-8d80-56834f818ec3" providerId="ADAL" clId="{A48DF3F0-430D-48C2-8C28-16473DBA43E5}" dt="2023-10-10T12:35:20.303" v="6015"/>
          <ac:cxnSpMkLst>
            <pc:docMk/>
            <pc:sldMk cId="388046603" sldId="402"/>
            <ac:cxnSpMk id="93" creationId="{85926600-B6AB-A055-EC35-60A1E89583E1}"/>
          </ac:cxnSpMkLst>
        </pc:cxnChg>
        <pc:cxnChg chg="add del mod">
          <ac:chgData name="Carl Warom" userId="b8134005-8dc0-40ef-8d80-56834f818ec3" providerId="ADAL" clId="{A48DF3F0-430D-48C2-8C28-16473DBA43E5}" dt="2023-10-10T12:53:59.703" v="6712" actId="478"/>
          <ac:cxnSpMkLst>
            <pc:docMk/>
            <pc:sldMk cId="388046603" sldId="402"/>
            <ac:cxnSpMk id="94" creationId="{6B1B12EC-525A-367E-4B26-F8013916CD35}"/>
          </ac:cxnSpMkLst>
        </pc:cxnChg>
        <pc:cxnChg chg="add mod">
          <ac:chgData name="Carl Warom" userId="b8134005-8dc0-40ef-8d80-56834f818ec3" providerId="ADAL" clId="{A48DF3F0-430D-48C2-8C28-16473DBA43E5}" dt="2023-10-10T14:02:03.891" v="8820" actId="1036"/>
          <ac:cxnSpMkLst>
            <pc:docMk/>
            <pc:sldMk cId="388046603" sldId="402"/>
            <ac:cxnSpMk id="97" creationId="{4143EB45-DEA2-7702-E650-6FC3311C244D}"/>
          </ac:cxnSpMkLst>
        </pc:cxnChg>
        <pc:cxnChg chg="add mod">
          <ac:chgData name="Carl Warom" userId="b8134005-8dc0-40ef-8d80-56834f818ec3" providerId="ADAL" clId="{A48DF3F0-430D-48C2-8C28-16473DBA43E5}" dt="2023-10-10T14:02:03.891" v="8820" actId="1036"/>
          <ac:cxnSpMkLst>
            <pc:docMk/>
            <pc:sldMk cId="388046603" sldId="402"/>
            <ac:cxnSpMk id="127" creationId="{18CD6C8C-E820-5086-D45C-9B322B98D1C0}"/>
          </ac:cxnSpMkLst>
        </pc:cxnChg>
      </pc:sldChg>
      <pc:sldChg chg="add del">
        <pc:chgData name="Carl Warom" userId="b8134005-8dc0-40ef-8d80-56834f818ec3" providerId="ADAL" clId="{A48DF3F0-430D-48C2-8C28-16473DBA43E5}" dt="2023-10-10T12:12:12.825" v="5587" actId="47"/>
        <pc:sldMkLst>
          <pc:docMk/>
          <pc:sldMk cId="2766529358" sldId="402"/>
        </pc:sldMkLst>
      </pc:sldChg>
      <pc:sldChg chg="addSp delSp modSp add mod modTransition modNotesTx">
        <pc:chgData name="Carl Warom" userId="b8134005-8dc0-40ef-8d80-56834f818ec3" providerId="ADAL" clId="{A48DF3F0-430D-48C2-8C28-16473DBA43E5}" dt="2023-10-13T09:59:58.756" v="30486" actId="1076"/>
        <pc:sldMkLst>
          <pc:docMk/>
          <pc:sldMk cId="897500923" sldId="403"/>
        </pc:sldMkLst>
        <pc:spChg chg="del">
          <ac:chgData name="Carl Warom" userId="b8134005-8dc0-40ef-8d80-56834f818ec3" providerId="ADAL" clId="{A48DF3F0-430D-48C2-8C28-16473DBA43E5}" dt="2023-10-10T13:06:05.209" v="7642" actId="478"/>
          <ac:spMkLst>
            <pc:docMk/>
            <pc:sldMk cId="897500923" sldId="403"/>
            <ac:spMk id="4" creationId="{947FD028-6A3A-182E-375D-F9EA4D05642B}"/>
          </ac:spMkLst>
        </pc:spChg>
        <pc:spChg chg="add mod">
          <ac:chgData name="Carl Warom" userId="b8134005-8dc0-40ef-8d80-56834f818ec3" providerId="ADAL" clId="{A48DF3F0-430D-48C2-8C28-16473DBA43E5}" dt="2023-10-13T09:50:02.340" v="30024" actId="20577"/>
          <ac:spMkLst>
            <pc:docMk/>
            <pc:sldMk cId="897500923" sldId="403"/>
            <ac:spMk id="4" creationId="{E3DF590A-7E93-3715-AEC6-4DCC11E9B930}"/>
          </ac:spMkLst>
        </pc:spChg>
        <pc:spChg chg="mod">
          <ac:chgData name="Carl Warom" userId="b8134005-8dc0-40ef-8d80-56834f818ec3" providerId="ADAL" clId="{A48DF3F0-430D-48C2-8C28-16473DBA43E5}" dt="2023-10-10T13:51:34.445" v="8796" actId="20577"/>
          <ac:spMkLst>
            <pc:docMk/>
            <pc:sldMk cId="897500923" sldId="403"/>
            <ac:spMk id="8" creationId="{7E2608BE-A527-1AFC-67E2-D6C7AB378C58}"/>
          </ac:spMkLst>
        </pc:spChg>
        <pc:spChg chg="add mod">
          <ac:chgData name="Carl Warom" userId="b8134005-8dc0-40ef-8d80-56834f818ec3" providerId="ADAL" clId="{A48DF3F0-430D-48C2-8C28-16473DBA43E5}" dt="2023-10-10T14:41:57.404" v="8851" actId="1036"/>
          <ac:spMkLst>
            <pc:docMk/>
            <pc:sldMk cId="897500923" sldId="403"/>
            <ac:spMk id="29" creationId="{F89FE3C0-F281-5920-F3E8-13FC32C196B8}"/>
          </ac:spMkLst>
        </pc:spChg>
        <pc:spChg chg="add mod">
          <ac:chgData name="Carl Warom" userId="b8134005-8dc0-40ef-8d80-56834f818ec3" providerId="ADAL" clId="{A48DF3F0-430D-48C2-8C28-16473DBA43E5}" dt="2023-10-10T14:41:57.404" v="8851" actId="1036"/>
          <ac:spMkLst>
            <pc:docMk/>
            <pc:sldMk cId="897500923" sldId="403"/>
            <ac:spMk id="30" creationId="{A7C58AE9-E567-2154-DA5A-6BC0752EF54F}"/>
          </ac:spMkLst>
        </pc:spChg>
        <pc:spChg chg="add mod">
          <ac:chgData name="Carl Warom" userId="b8134005-8dc0-40ef-8d80-56834f818ec3" providerId="ADAL" clId="{A48DF3F0-430D-48C2-8C28-16473DBA43E5}" dt="2023-10-10T14:41:57.404" v="8851" actId="1036"/>
          <ac:spMkLst>
            <pc:docMk/>
            <pc:sldMk cId="897500923" sldId="403"/>
            <ac:spMk id="31" creationId="{548FAB28-EC4A-3E97-051E-93887CE9706D}"/>
          </ac:spMkLst>
        </pc:spChg>
        <pc:spChg chg="add mod">
          <ac:chgData name="Carl Warom" userId="b8134005-8dc0-40ef-8d80-56834f818ec3" providerId="ADAL" clId="{A48DF3F0-430D-48C2-8C28-16473DBA43E5}" dt="2023-10-10T14:41:57.404" v="8851" actId="1036"/>
          <ac:spMkLst>
            <pc:docMk/>
            <pc:sldMk cId="897500923" sldId="403"/>
            <ac:spMk id="32" creationId="{82DB68E2-74A4-5B2F-1D7D-260086279878}"/>
          </ac:spMkLst>
        </pc:spChg>
        <pc:spChg chg="add del mod">
          <ac:chgData name="Carl Warom" userId="b8134005-8dc0-40ef-8d80-56834f818ec3" providerId="ADAL" clId="{A48DF3F0-430D-48C2-8C28-16473DBA43E5}" dt="2023-10-10T12:55:06.160" v="6726" actId="478"/>
          <ac:spMkLst>
            <pc:docMk/>
            <pc:sldMk cId="897500923" sldId="403"/>
            <ac:spMk id="35" creationId="{EE7F603C-063D-6E72-6DD2-441B9A5DCACD}"/>
          </ac:spMkLst>
        </pc:spChg>
        <pc:spChg chg="add del mod">
          <ac:chgData name="Carl Warom" userId="b8134005-8dc0-40ef-8d80-56834f818ec3" providerId="ADAL" clId="{A48DF3F0-430D-48C2-8C28-16473DBA43E5}" dt="2023-10-10T12:57:36.277" v="6788" actId="478"/>
          <ac:spMkLst>
            <pc:docMk/>
            <pc:sldMk cId="897500923" sldId="403"/>
            <ac:spMk id="36" creationId="{B0B74CFC-09C4-C005-AB34-F74B1258EFC9}"/>
          </ac:spMkLst>
        </pc:spChg>
        <pc:spChg chg="mod">
          <ac:chgData name="Carl Warom" userId="b8134005-8dc0-40ef-8d80-56834f818ec3" providerId="ADAL" clId="{A48DF3F0-430D-48C2-8C28-16473DBA43E5}" dt="2023-10-10T12:51:16.119" v="6613"/>
          <ac:spMkLst>
            <pc:docMk/>
            <pc:sldMk cId="897500923" sldId="403"/>
            <ac:spMk id="38" creationId="{A0941A14-7509-4E1B-0B89-89CDB90AA8A9}"/>
          </ac:spMkLst>
        </pc:spChg>
        <pc:spChg chg="mod">
          <ac:chgData name="Carl Warom" userId="b8134005-8dc0-40ef-8d80-56834f818ec3" providerId="ADAL" clId="{A48DF3F0-430D-48C2-8C28-16473DBA43E5}" dt="2023-10-10T12:51:16.119" v="6613"/>
          <ac:spMkLst>
            <pc:docMk/>
            <pc:sldMk cId="897500923" sldId="403"/>
            <ac:spMk id="39" creationId="{67189465-4E39-C0FA-43C1-0F7193A522F5}"/>
          </ac:spMkLst>
        </pc:spChg>
        <pc:spChg chg="mod">
          <ac:chgData name="Carl Warom" userId="b8134005-8dc0-40ef-8d80-56834f818ec3" providerId="ADAL" clId="{A48DF3F0-430D-48C2-8C28-16473DBA43E5}" dt="2023-10-10T12:51:16.119" v="6613"/>
          <ac:spMkLst>
            <pc:docMk/>
            <pc:sldMk cId="897500923" sldId="403"/>
            <ac:spMk id="40" creationId="{B35A0D61-0197-E59E-D406-04C7547642FB}"/>
          </ac:spMkLst>
        </pc:spChg>
        <pc:spChg chg="mod">
          <ac:chgData name="Carl Warom" userId="b8134005-8dc0-40ef-8d80-56834f818ec3" providerId="ADAL" clId="{A48DF3F0-430D-48C2-8C28-16473DBA43E5}" dt="2023-10-10T12:51:16.119" v="6613"/>
          <ac:spMkLst>
            <pc:docMk/>
            <pc:sldMk cId="897500923" sldId="403"/>
            <ac:spMk id="41" creationId="{745A521A-F7EF-97F9-F9EA-541E9E255C5F}"/>
          </ac:spMkLst>
        </pc:spChg>
        <pc:spChg chg="mod">
          <ac:chgData name="Carl Warom" userId="b8134005-8dc0-40ef-8d80-56834f818ec3" providerId="ADAL" clId="{A48DF3F0-430D-48C2-8C28-16473DBA43E5}" dt="2023-10-10T12:51:16.119" v="6613"/>
          <ac:spMkLst>
            <pc:docMk/>
            <pc:sldMk cId="897500923" sldId="403"/>
            <ac:spMk id="42" creationId="{25CA3BAF-818A-F561-08F0-D769142FE70A}"/>
          </ac:spMkLst>
        </pc:spChg>
        <pc:spChg chg="mod">
          <ac:chgData name="Carl Warom" userId="b8134005-8dc0-40ef-8d80-56834f818ec3" providerId="ADAL" clId="{A48DF3F0-430D-48C2-8C28-16473DBA43E5}" dt="2023-10-10T12:51:16.119" v="6613"/>
          <ac:spMkLst>
            <pc:docMk/>
            <pc:sldMk cId="897500923" sldId="403"/>
            <ac:spMk id="43" creationId="{EFFE871A-5732-D538-61B5-5E8ACF3FD4C9}"/>
          </ac:spMkLst>
        </pc:spChg>
        <pc:spChg chg="mod">
          <ac:chgData name="Carl Warom" userId="b8134005-8dc0-40ef-8d80-56834f818ec3" providerId="ADAL" clId="{A48DF3F0-430D-48C2-8C28-16473DBA43E5}" dt="2023-10-10T12:51:16.119" v="6613"/>
          <ac:spMkLst>
            <pc:docMk/>
            <pc:sldMk cId="897500923" sldId="403"/>
            <ac:spMk id="44" creationId="{5B325783-1E13-C01B-C6F4-E89BDE2D9834}"/>
          </ac:spMkLst>
        </pc:spChg>
        <pc:spChg chg="mod">
          <ac:chgData name="Carl Warom" userId="b8134005-8dc0-40ef-8d80-56834f818ec3" providerId="ADAL" clId="{A48DF3F0-430D-48C2-8C28-16473DBA43E5}" dt="2023-10-10T12:51:16.119" v="6613"/>
          <ac:spMkLst>
            <pc:docMk/>
            <pc:sldMk cId="897500923" sldId="403"/>
            <ac:spMk id="53" creationId="{B9AAD93C-82AB-5F56-B620-0E0B26CB4E65}"/>
          </ac:spMkLst>
        </pc:spChg>
        <pc:spChg chg="mod">
          <ac:chgData name="Carl Warom" userId="b8134005-8dc0-40ef-8d80-56834f818ec3" providerId="ADAL" clId="{A48DF3F0-430D-48C2-8C28-16473DBA43E5}" dt="2023-10-10T12:51:16.119" v="6613"/>
          <ac:spMkLst>
            <pc:docMk/>
            <pc:sldMk cId="897500923" sldId="403"/>
            <ac:spMk id="54" creationId="{9FF332CB-3339-25F3-5AFE-B52BC0233AE9}"/>
          </ac:spMkLst>
        </pc:spChg>
        <pc:spChg chg="mod">
          <ac:chgData name="Carl Warom" userId="b8134005-8dc0-40ef-8d80-56834f818ec3" providerId="ADAL" clId="{A48DF3F0-430D-48C2-8C28-16473DBA43E5}" dt="2023-10-10T12:51:16.119" v="6613"/>
          <ac:spMkLst>
            <pc:docMk/>
            <pc:sldMk cId="897500923" sldId="403"/>
            <ac:spMk id="55" creationId="{38BB3EFC-DD8A-AD3E-BD1D-10BA5346BEB3}"/>
          </ac:spMkLst>
        </pc:spChg>
        <pc:spChg chg="mod">
          <ac:chgData name="Carl Warom" userId="b8134005-8dc0-40ef-8d80-56834f818ec3" providerId="ADAL" clId="{A48DF3F0-430D-48C2-8C28-16473DBA43E5}" dt="2023-10-10T12:51:16.119" v="6613"/>
          <ac:spMkLst>
            <pc:docMk/>
            <pc:sldMk cId="897500923" sldId="403"/>
            <ac:spMk id="56" creationId="{E9AE2AAF-0432-2C92-87E3-B949B554F3CB}"/>
          </ac:spMkLst>
        </pc:spChg>
        <pc:spChg chg="mod">
          <ac:chgData name="Carl Warom" userId="b8134005-8dc0-40ef-8d80-56834f818ec3" providerId="ADAL" clId="{A48DF3F0-430D-48C2-8C28-16473DBA43E5}" dt="2023-10-10T12:51:16.119" v="6613"/>
          <ac:spMkLst>
            <pc:docMk/>
            <pc:sldMk cId="897500923" sldId="403"/>
            <ac:spMk id="57" creationId="{86D09AD5-8C70-B043-DCCD-70BF5D368F7A}"/>
          </ac:spMkLst>
        </pc:spChg>
        <pc:spChg chg="mod">
          <ac:chgData name="Carl Warom" userId="b8134005-8dc0-40ef-8d80-56834f818ec3" providerId="ADAL" clId="{A48DF3F0-430D-48C2-8C28-16473DBA43E5}" dt="2023-10-10T12:51:16.119" v="6613"/>
          <ac:spMkLst>
            <pc:docMk/>
            <pc:sldMk cId="897500923" sldId="403"/>
            <ac:spMk id="58" creationId="{464FC779-AB8E-5EC1-CEC8-352D99F3A784}"/>
          </ac:spMkLst>
        </pc:spChg>
        <pc:spChg chg="mod">
          <ac:chgData name="Carl Warom" userId="b8134005-8dc0-40ef-8d80-56834f818ec3" providerId="ADAL" clId="{A48DF3F0-430D-48C2-8C28-16473DBA43E5}" dt="2023-10-10T12:51:16.119" v="6613"/>
          <ac:spMkLst>
            <pc:docMk/>
            <pc:sldMk cId="897500923" sldId="403"/>
            <ac:spMk id="59" creationId="{F8226DA8-3AC7-F308-9B88-0D4EA364BFD0}"/>
          </ac:spMkLst>
        </pc:spChg>
        <pc:spChg chg="mod">
          <ac:chgData name="Carl Warom" userId="b8134005-8dc0-40ef-8d80-56834f818ec3" providerId="ADAL" clId="{A48DF3F0-430D-48C2-8C28-16473DBA43E5}" dt="2023-10-10T12:51:16.119" v="6613"/>
          <ac:spMkLst>
            <pc:docMk/>
            <pc:sldMk cId="897500923" sldId="403"/>
            <ac:spMk id="60" creationId="{CECDD08A-E7FE-D48C-D7FC-2F9C882AC30D}"/>
          </ac:spMkLst>
        </pc:spChg>
        <pc:spChg chg="mod">
          <ac:chgData name="Carl Warom" userId="b8134005-8dc0-40ef-8d80-56834f818ec3" providerId="ADAL" clId="{A48DF3F0-430D-48C2-8C28-16473DBA43E5}" dt="2023-10-10T12:51:16.119" v="6613"/>
          <ac:spMkLst>
            <pc:docMk/>
            <pc:sldMk cId="897500923" sldId="403"/>
            <ac:spMk id="61" creationId="{D6D35E89-AB3F-B10A-493C-C199C78A920A}"/>
          </ac:spMkLst>
        </pc:spChg>
        <pc:spChg chg="mod">
          <ac:chgData name="Carl Warom" userId="b8134005-8dc0-40ef-8d80-56834f818ec3" providerId="ADAL" clId="{A48DF3F0-430D-48C2-8C28-16473DBA43E5}" dt="2023-10-10T12:51:16.119" v="6613"/>
          <ac:spMkLst>
            <pc:docMk/>
            <pc:sldMk cId="897500923" sldId="403"/>
            <ac:spMk id="63" creationId="{99916A42-685B-A2AD-A42F-650CC4BBC39F}"/>
          </ac:spMkLst>
        </pc:spChg>
        <pc:spChg chg="add mod">
          <ac:chgData name="Carl Warom" userId="b8134005-8dc0-40ef-8d80-56834f818ec3" providerId="ADAL" clId="{A48DF3F0-430D-48C2-8C28-16473DBA43E5}" dt="2023-10-10T12:53:43.505" v="6708" actId="208"/>
          <ac:spMkLst>
            <pc:docMk/>
            <pc:sldMk cId="897500923" sldId="403"/>
            <ac:spMk id="5134" creationId="{62D6B847-1587-D87D-BED1-DB023A6CDAE4}"/>
          </ac:spMkLst>
        </pc:spChg>
        <pc:spChg chg="add mod">
          <ac:chgData name="Carl Warom" userId="b8134005-8dc0-40ef-8d80-56834f818ec3" providerId="ADAL" clId="{A48DF3F0-430D-48C2-8C28-16473DBA43E5}" dt="2023-10-10T12:53:43.505" v="6708" actId="208"/>
          <ac:spMkLst>
            <pc:docMk/>
            <pc:sldMk cId="897500923" sldId="403"/>
            <ac:spMk id="5135" creationId="{BC9BB608-78D2-3970-1678-8BCC0276265B}"/>
          </ac:spMkLst>
        </pc:spChg>
        <pc:spChg chg="add mod">
          <ac:chgData name="Carl Warom" userId="b8134005-8dc0-40ef-8d80-56834f818ec3" providerId="ADAL" clId="{A48DF3F0-430D-48C2-8C28-16473DBA43E5}" dt="2023-10-10T12:53:43.505" v="6708" actId="208"/>
          <ac:spMkLst>
            <pc:docMk/>
            <pc:sldMk cId="897500923" sldId="403"/>
            <ac:spMk id="5136" creationId="{0A5F0174-575E-8CC9-3B70-EDD6943D9A05}"/>
          </ac:spMkLst>
        </pc:spChg>
        <pc:spChg chg="add mod">
          <ac:chgData name="Carl Warom" userId="b8134005-8dc0-40ef-8d80-56834f818ec3" providerId="ADAL" clId="{A48DF3F0-430D-48C2-8C28-16473DBA43E5}" dt="2023-10-10T12:53:43.505" v="6708" actId="208"/>
          <ac:spMkLst>
            <pc:docMk/>
            <pc:sldMk cId="897500923" sldId="403"/>
            <ac:spMk id="5137" creationId="{A96FD646-D3C8-60A9-BF7B-1066E602E9D9}"/>
          </ac:spMkLst>
        </pc:spChg>
        <pc:spChg chg="add mod">
          <ac:chgData name="Carl Warom" userId="b8134005-8dc0-40ef-8d80-56834f818ec3" providerId="ADAL" clId="{A48DF3F0-430D-48C2-8C28-16473DBA43E5}" dt="2023-10-10T12:53:43.505" v="6708" actId="208"/>
          <ac:spMkLst>
            <pc:docMk/>
            <pc:sldMk cId="897500923" sldId="403"/>
            <ac:spMk id="5138" creationId="{930F225A-F526-B518-D1B4-9453411FDE08}"/>
          </ac:spMkLst>
        </pc:spChg>
        <pc:spChg chg="add del mod">
          <ac:chgData name="Carl Warom" userId="b8134005-8dc0-40ef-8d80-56834f818ec3" providerId="ADAL" clId="{A48DF3F0-430D-48C2-8C28-16473DBA43E5}" dt="2023-10-10T12:52:42.474" v="6678" actId="478"/>
          <ac:spMkLst>
            <pc:docMk/>
            <pc:sldMk cId="897500923" sldId="403"/>
            <ac:spMk id="5139" creationId="{23CFE57F-86CE-F273-736D-B9886AA64B11}"/>
          </ac:spMkLst>
        </pc:spChg>
        <pc:spChg chg="add mod">
          <ac:chgData name="Carl Warom" userId="b8134005-8dc0-40ef-8d80-56834f818ec3" providerId="ADAL" clId="{A48DF3F0-430D-48C2-8C28-16473DBA43E5}" dt="2023-10-10T12:53:43.505" v="6708" actId="208"/>
          <ac:spMkLst>
            <pc:docMk/>
            <pc:sldMk cId="897500923" sldId="403"/>
            <ac:spMk id="5140" creationId="{E38C2116-4914-883C-0E91-E9CC9458015C}"/>
          </ac:spMkLst>
        </pc:spChg>
        <pc:spChg chg="add mod">
          <ac:chgData name="Carl Warom" userId="b8134005-8dc0-40ef-8d80-56834f818ec3" providerId="ADAL" clId="{A48DF3F0-430D-48C2-8C28-16473DBA43E5}" dt="2023-10-10T12:53:43.505" v="6708" actId="208"/>
          <ac:spMkLst>
            <pc:docMk/>
            <pc:sldMk cId="897500923" sldId="403"/>
            <ac:spMk id="5141" creationId="{49E51413-AF94-1D62-DFED-C2B00F103530}"/>
          </ac:spMkLst>
        </pc:spChg>
        <pc:spChg chg="add mod">
          <ac:chgData name="Carl Warom" userId="b8134005-8dc0-40ef-8d80-56834f818ec3" providerId="ADAL" clId="{A48DF3F0-430D-48C2-8C28-16473DBA43E5}" dt="2023-10-10T12:53:43.505" v="6708" actId="208"/>
          <ac:spMkLst>
            <pc:docMk/>
            <pc:sldMk cId="897500923" sldId="403"/>
            <ac:spMk id="5142" creationId="{24154EF7-ECDD-5AEB-0A25-E758E3AC2049}"/>
          </ac:spMkLst>
        </pc:spChg>
        <pc:spChg chg="add mod">
          <ac:chgData name="Carl Warom" userId="b8134005-8dc0-40ef-8d80-56834f818ec3" providerId="ADAL" clId="{A48DF3F0-430D-48C2-8C28-16473DBA43E5}" dt="2023-10-10T12:53:43.505" v="6708" actId="208"/>
          <ac:spMkLst>
            <pc:docMk/>
            <pc:sldMk cId="897500923" sldId="403"/>
            <ac:spMk id="5143" creationId="{F94457BF-3955-CA9E-DAFE-AFC912307CD2}"/>
          </ac:spMkLst>
        </pc:spChg>
        <pc:spChg chg="add del mod">
          <ac:chgData name="Carl Warom" userId="b8134005-8dc0-40ef-8d80-56834f818ec3" providerId="ADAL" clId="{A48DF3F0-430D-48C2-8C28-16473DBA43E5}" dt="2023-10-10T12:58:40.510" v="6974" actId="21"/>
          <ac:spMkLst>
            <pc:docMk/>
            <pc:sldMk cId="897500923" sldId="403"/>
            <ac:spMk id="5148" creationId="{58DFC25B-3F4E-0243-DAFE-4E94261A3777}"/>
          </ac:spMkLst>
        </pc:spChg>
        <pc:spChg chg="add mod">
          <ac:chgData name="Carl Warom" userId="b8134005-8dc0-40ef-8d80-56834f818ec3" providerId="ADAL" clId="{A48DF3F0-430D-48C2-8C28-16473DBA43E5}" dt="2023-10-13T09:59:58.756" v="30486" actId="1076"/>
          <ac:spMkLst>
            <pc:docMk/>
            <pc:sldMk cId="897500923" sldId="403"/>
            <ac:spMk id="5150" creationId="{506EB220-ED9D-F79D-53F4-3136B714602E}"/>
          </ac:spMkLst>
        </pc:spChg>
        <pc:spChg chg="add mod">
          <ac:chgData name="Carl Warom" userId="b8134005-8dc0-40ef-8d80-56834f818ec3" providerId="ADAL" clId="{A48DF3F0-430D-48C2-8C28-16473DBA43E5}" dt="2023-10-10T13:01:29.135" v="7251" actId="1037"/>
          <ac:spMkLst>
            <pc:docMk/>
            <pc:sldMk cId="897500923" sldId="403"/>
            <ac:spMk id="5154" creationId="{29C52792-7889-9AAA-697D-8C994571D406}"/>
          </ac:spMkLst>
        </pc:spChg>
        <pc:spChg chg="add del mod ord">
          <ac:chgData name="Carl Warom" userId="b8134005-8dc0-40ef-8d80-56834f818ec3" providerId="ADAL" clId="{A48DF3F0-430D-48C2-8C28-16473DBA43E5}" dt="2023-10-10T13:39:19.698" v="8230" actId="478"/>
          <ac:spMkLst>
            <pc:docMk/>
            <pc:sldMk cId="897500923" sldId="403"/>
            <ac:spMk id="5155" creationId="{C8A6547A-D80F-5010-9011-FCD160FCEDC8}"/>
          </ac:spMkLst>
        </pc:spChg>
        <pc:spChg chg="add mod ord">
          <ac:chgData name="Carl Warom" userId="b8134005-8dc0-40ef-8d80-56834f818ec3" providerId="ADAL" clId="{A48DF3F0-430D-48C2-8C28-16473DBA43E5}" dt="2023-10-10T14:41:18.889" v="8827" actId="167"/>
          <ac:spMkLst>
            <pc:docMk/>
            <pc:sldMk cId="897500923" sldId="403"/>
            <ac:spMk id="5157" creationId="{170B3F66-71C4-7AF7-733D-84A72A323264}"/>
          </ac:spMkLst>
        </pc:spChg>
        <pc:grpChg chg="add mod">
          <ac:chgData name="Carl Warom" userId="b8134005-8dc0-40ef-8d80-56834f818ec3" providerId="ADAL" clId="{A48DF3F0-430D-48C2-8C28-16473DBA43E5}" dt="2023-10-10T14:41:57.404" v="8851" actId="1036"/>
          <ac:grpSpMkLst>
            <pc:docMk/>
            <pc:sldMk cId="897500923" sldId="403"/>
            <ac:grpSpMk id="37" creationId="{626CBB88-3DDE-81D1-72F0-33B54F6A6CAA}"/>
          </ac:grpSpMkLst>
        </pc:grpChg>
        <pc:grpChg chg="add mod">
          <ac:chgData name="Carl Warom" userId="b8134005-8dc0-40ef-8d80-56834f818ec3" providerId="ADAL" clId="{A48DF3F0-430D-48C2-8C28-16473DBA43E5}" dt="2023-10-10T12:53:31.344" v="6703" actId="164"/>
          <ac:grpSpMkLst>
            <pc:docMk/>
            <pc:sldMk cId="897500923" sldId="403"/>
            <ac:grpSpMk id="5144" creationId="{68EF9AA5-02C3-C79D-D0F2-BEDAC0BA6DBD}"/>
          </ac:grpSpMkLst>
        </pc:grpChg>
        <pc:grpChg chg="add del mod">
          <ac:chgData name="Carl Warom" userId="b8134005-8dc0-40ef-8d80-56834f818ec3" providerId="ADAL" clId="{A48DF3F0-430D-48C2-8C28-16473DBA43E5}" dt="2023-10-10T12:53:45.310" v="6709" actId="21"/>
          <ac:grpSpMkLst>
            <pc:docMk/>
            <pc:sldMk cId="897500923" sldId="403"/>
            <ac:grpSpMk id="5145" creationId="{33C57711-3921-62E4-33B6-E43C7C33A9FA}"/>
          </ac:grpSpMkLst>
        </pc:grpChg>
        <pc:picChg chg="add mod">
          <ac:chgData name="Carl Warom" userId="b8134005-8dc0-40ef-8d80-56834f818ec3" providerId="ADAL" clId="{A48DF3F0-430D-48C2-8C28-16473DBA43E5}" dt="2023-10-10T14:41:57.404" v="8851" actId="1036"/>
          <ac:picMkLst>
            <pc:docMk/>
            <pc:sldMk cId="897500923" sldId="403"/>
            <ac:picMk id="2" creationId="{048960FE-E4CA-23D6-97F2-8282CCA0A44D}"/>
          </ac:picMkLst>
        </pc:picChg>
        <pc:picChg chg="add mod">
          <ac:chgData name="Carl Warom" userId="b8134005-8dc0-40ef-8d80-56834f818ec3" providerId="ADAL" clId="{A48DF3F0-430D-48C2-8C28-16473DBA43E5}" dt="2023-10-10T14:41:57.404" v="8851" actId="1036"/>
          <ac:picMkLst>
            <pc:docMk/>
            <pc:sldMk cId="897500923" sldId="403"/>
            <ac:picMk id="3" creationId="{36659B65-02FB-C8C3-21C8-2238E60A2706}"/>
          </ac:picMkLst>
        </pc:picChg>
        <pc:picChg chg="add mod">
          <ac:chgData name="Carl Warom" userId="b8134005-8dc0-40ef-8d80-56834f818ec3" providerId="ADAL" clId="{A48DF3F0-430D-48C2-8C28-16473DBA43E5}" dt="2023-10-10T14:41:57.404" v="8851" actId="1036"/>
          <ac:picMkLst>
            <pc:docMk/>
            <pc:sldMk cId="897500923" sldId="403"/>
            <ac:picMk id="5" creationId="{68F9682C-2D46-AE69-C702-56F696C85855}"/>
          </ac:picMkLst>
        </pc:picChg>
        <pc:picChg chg="add mod">
          <ac:chgData name="Carl Warom" userId="b8134005-8dc0-40ef-8d80-56834f818ec3" providerId="ADAL" clId="{A48DF3F0-430D-48C2-8C28-16473DBA43E5}" dt="2023-10-10T14:41:57.404" v="8851" actId="1036"/>
          <ac:picMkLst>
            <pc:docMk/>
            <pc:sldMk cId="897500923" sldId="403"/>
            <ac:picMk id="6" creationId="{0FE2FB18-FE8C-A5D7-9DC3-48BED0A31025}"/>
          </ac:picMkLst>
        </pc:picChg>
        <pc:picChg chg="add mod">
          <ac:chgData name="Carl Warom" userId="b8134005-8dc0-40ef-8d80-56834f818ec3" providerId="ADAL" clId="{A48DF3F0-430D-48C2-8C28-16473DBA43E5}" dt="2023-10-10T14:41:57.404" v="8851" actId="1036"/>
          <ac:picMkLst>
            <pc:docMk/>
            <pc:sldMk cId="897500923" sldId="403"/>
            <ac:picMk id="17" creationId="{3C22D889-839D-F2DB-165D-9458048AE108}"/>
          </ac:picMkLst>
        </pc:picChg>
        <pc:picChg chg="add mod">
          <ac:chgData name="Carl Warom" userId="b8134005-8dc0-40ef-8d80-56834f818ec3" providerId="ADAL" clId="{A48DF3F0-430D-48C2-8C28-16473DBA43E5}" dt="2023-10-10T14:41:57.404" v="8851" actId="1036"/>
          <ac:picMkLst>
            <pc:docMk/>
            <pc:sldMk cId="897500923" sldId="403"/>
            <ac:picMk id="18" creationId="{C2685BA6-82A5-EEDC-90F7-2E6385F07E2D}"/>
          </ac:picMkLst>
        </pc:picChg>
        <pc:picChg chg="add mod">
          <ac:chgData name="Carl Warom" userId="b8134005-8dc0-40ef-8d80-56834f818ec3" providerId="ADAL" clId="{A48DF3F0-430D-48C2-8C28-16473DBA43E5}" dt="2023-10-10T14:41:57.404" v="8851" actId="1036"/>
          <ac:picMkLst>
            <pc:docMk/>
            <pc:sldMk cId="897500923" sldId="403"/>
            <ac:picMk id="19" creationId="{ADF8676F-56A9-2051-63C3-181C7A0EEE0A}"/>
          </ac:picMkLst>
        </pc:picChg>
        <pc:picChg chg="add mod">
          <ac:chgData name="Carl Warom" userId="b8134005-8dc0-40ef-8d80-56834f818ec3" providerId="ADAL" clId="{A48DF3F0-430D-48C2-8C28-16473DBA43E5}" dt="2023-10-10T14:41:57.404" v="8851" actId="1036"/>
          <ac:picMkLst>
            <pc:docMk/>
            <pc:sldMk cId="897500923" sldId="403"/>
            <ac:picMk id="20" creationId="{2B192695-DE14-49C6-11F6-03180F8AA860}"/>
          </ac:picMkLst>
        </pc:picChg>
        <pc:picChg chg="add mod">
          <ac:chgData name="Carl Warom" userId="b8134005-8dc0-40ef-8d80-56834f818ec3" providerId="ADAL" clId="{A48DF3F0-430D-48C2-8C28-16473DBA43E5}" dt="2023-10-10T14:41:57.404" v="8851" actId="1036"/>
          <ac:picMkLst>
            <pc:docMk/>
            <pc:sldMk cId="897500923" sldId="403"/>
            <ac:picMk id="21" creationId="{A714554B-4B23-6252-5C5C-C7C7AAE6D606}"/>
          </ac:picMkLst>
        </pc:picChg>
        <pc:picChg chg="add mod">
          <ac:chgData name="Carl Warom" userId="b8134005-8dc0-40ef-8d80-56834f818ec3" providerId="ADAL" clId="{A48DF3F0-430D-48C2-8C28-16473DBA43E5}" dt="2023-10-10T14:41:57.404" v="8851" actId="1036"/>
          <ac:picMkLst>
            <pc:docMk/>
            <pc:sldMk cId="897500923" sldId="403"/>
            <ac:picMk id="25" creationId="{E4550AAA-717C-1F65-F0BF-72DE58F96092}"/>
          </ac:picMkLst>
        </pc:picChg>
        <pc:picChg chg="add mod">
          <ac:chgData name="Carl Warom" userId="b8134005-8dc0-40ef-8d80-56834f818ec3" providerId="ADAL" clId="{A48DF3F0-430D-48C2-8C28-16473DBA43E5}" dt="2023-10-10T14:41:57.404" v="8851" actId="1036"/>
          <ac:picMkLst>
            <pc:docMk/>
            <pc:sldMk cId="897500923" sldId="403"/>
            <ac:picMk id="26" creationId="{567F1014-8C37-83AF-4E85-A48B4198E4A1}"/>
          </ac:picMkLst>
        </pc:picChg>
        <pc:picChg chg="add del mod">
          <ac:chgData name="Carl Warom" userId="b8134005-8dc0-40ef-8d80-56834f818ec3" providerId="ADAL" clId="{A48DF3F0-430D-48C2-8C28-16473DBA43E5}" dt="2023-10-10T12:55:05.245" v="6725" actId="478"/>
          <ac:picMkLst>
            <pc:docMk/>
            <pc:sldMk cId="897500923" sldId="403"/>
            <ac:picMk id="33" creationId="{C6C13576-4EF4-7FF9-F28B-52D54C98ED8D}"/>
          </ac:picMkLst>
        </pc:picChg>
        <pc:picChg chg="add del mod">
          <ac:chgData name="Carl Warom" userId="b8134005-8dc0-40ef-8d80-56834f818ec3" providerId="ADAL" clId="{A48DF3F0-430D-48C2-8C28-16473DBA43E5}" dt="2023-10-10T12:58:40.510" v="6974" actId="21"/>
          <ac:picMkLst>
            <pc:docMk/>
            <pc:sldMk cId="897500923" sldId="403"/>
            <ac:picMk id="34" creationId="{440B0266-8559-4462-88B6-3212376291ED}"/>
          </ac:picMkLst>
        </pc:picChg>
        <pc:picChg chg="add del mod">
          <ac:chgData name="Carl Warom" userId="b8134005-8dc0-40ef-8d80-56834f818ec3" providerId="ADAL" clId="{A48DF3F0-430D-48C2-8C28-16473DBA43E5}" dt="2023-10-10T12:56:12.342" v="6769" actId="478"/>
          <ac:picMkLst>
            <pc:docMk/>
            <pc:sldMk cId="897500923" sldId="403"/>
            <ac:picMk id="5122" creationId="{868198B4-129E-4A00-023B-3EAC9C8F95F3}"/>
          </ac:picMkLst>
        </pc:picChg>
        <pc:picChg chg="add del mod">
          <ac:chgData name="Carl Warom" userId="b8134005-8dc0-40ef-8d80-56834f818ec3" providerId="ADAL" clId="{A48DF3F0-430D-48C2-8C28-16473DBA43E5}" dt="2023-10-10T12:53:17.797" v="6697" actId="478"/>
          <ac:picMkLst>
            <pc:docMk/>
            <pc:sldMk cId="897500923" sldId="403"/>
            <ac:picMk id="5133" creationId="{269E2A2D-74C3-7714-A6FA-A5535097BA2B}"/>
          </ac:picMkLst>
        </pc:picChg>
        <pc:picChg chg="add del mod">
          <ac:chgData name="Carl Warom" userId="b8134005-8dc0-40ef-8d80-56834f818ec3" providerId="ADAL" clId="{A48DF3F0-430D-48C2-8C28-16473DBA43E5}" dt="2023-10-10T12:59:23.717" v="7017" actId="478"/>
          <ac:picMkLst>
            <pc:docMk/>
            <pc:sldMk cId="897500923" sldId="403"/>
            <ac:picMk id="5149" creationId="{E6A96213-A17A-F102-BE39-FBD45AD12525}"/>
          </ac:picMkLst>
        </pc:picChg>
        <pc:picChg chg="add mod">
          <ac:chgData name="Carl Warom" userId="b8134005-8dc0-40ef-8d80-56834f818ec3" providerId="ADAL" clId="{A48DF3F0-430D-48C2-8C28-16473DBA43E5}" dt="2023-10-10T13:39:27.230" v="8232" actId="14100"/>
          <ac:picMkLst>
            <pc:docMk/>
            <pc:sldMk cId="897500923" sldId="403"/>
            <ac:picMk id="5151" creationId="{6F19B52C-2D51-D5F8-8325-4CA4B0FF5503}"/>
          </ac:picMkLst>
        </pc:picChg>
        <pc:picChg chg="add mod">
          <ac:chgData name="Carl Warom" userId="b8134005-8dc0-40ef-8d80-56834f818ec3" providerId="ADAL" clId="{A48DF3F0-430D-48C2-8C28-16473DBA43E5}" dt="2023-10-10T14:41:41.242" v="8840" actId="1037"/>
          <ac:picMkLst>
            <pc:docMk/>
            <pc:sldMk cId="897500923" sldId="403"/>
            <ac:picMk id="5153" creationId="{27DDCEA6-9D57-F7D3-C0C2-144B04CCF646}"/>
          </ac:picMkLst>
        </pc:picChg>
        <pc:picChg chg="add mod">
          <ac:chgData name="Carl Warom" userId="b8134005-8dc0-40ef-8d80-56834f818ec3" providerId="ADAL" clId="{A48DF3F0-430D-48C2-8C28-16473DBA43E5}" dt="2023-10-10T13:51:23.734" v="8787"/>
          <ac:picMkLst>
            <pc:docMk/>
            <pc:sldMk cId="897500923" sldId="403"/>
            <ac:picMk id="5156" creationId="{37927260-9258-CD9D-EAB9-113ED10CFFEC}"/>
          </ac:picMkLst>
        </pc:picChg>
        <pc:cxnChg chg="add mod">
          <ac:chgData name="Carl Warom" userId="b8134005-8dc0-40ef-8d80-56834f818ec3" providerId="ADAL" clId="{A48DF3F0-430D-48C2-8C28-16473DBA43E5}" dt="2023-10-10T14:41:57.404" v="8851" actId="1036"/>
          <ac:cxnSpMkLst>
            <pc:docMk/>
            <pc:sldMk cId="897500923" sldId="403"/>
            <ac:cxnSpMk id="14" creationId="{99F8F0EB-75DB-94FD-80D5-D2162B0CC942}"/>
          </ac:cxnSpMkLst>
        </pc:cxnChg>
        <pc:cxnChg chg="add mod">
          <ac:chgData name="Carl Warom" userId="b8134005-8dc0-40ef-8d80-56834f818ec3" providerId="ADAL" clId="{A48DF3F0-430D-48C2-8C28-16473DBA43E5}" dt="2023-10-10T14:41:57.404" v="8851" actId="1036"/>
          <ac:cxnSpMkLst>
            <pc:docMk/>
            <pc:sldMk cId="897500923" sldId="403"/>
            <ac:cxnSpMk id="15" creationId="{7320C287-F599-4D62-5DBE-8B9EBB548B14}"/>
          </ac:cxnSpMkLst>
        </pc:cxnChg>
        <pc:cxnChg chg="add mod">
          <ac:chgData name="Carl Warom" userId="b8134005-8dc0-40ef-8d80-56834f818ec3" providerId="ADAL" clId="{A48DF3F0-430D-48C2-8C28-16473DBA43E5}" dt="2023-10-10T14:41:57.404" v="8851" actId="1036"/>
          <ac:cxnSpMkLst>
            <pc:docMk/>
            <pc:sldMk cId="897500923" sldId="403"/>
            <ac:cxnSpMk id="16" creationId="{C6E278AD-4DA0-92C6-6F8A-2D44DD069F37}"/>
          </ac:cxnSpMkLst>
        </pc:cxnChg>
        <pc:cxnChg chg="add mod">
          <ac:chgData name="Carl Warom" userId="b8134005-8dc0-40ef-8d80-56834f818ec3" providerId="ADAL" clId="{A48DF3F0-430D-48C2-8C28-16473DBA43E5}" dt="2023-10-10T14:41:57.404" v="8851" actId="1036"/>
          <ac:cxnSpMkLst>
            <pc:docMk/>
            <pc:sldMk cId="897500923" sldId="403"/>
            <ac:cxnSpMk id="27" creationId="{16E83385-C67F-802F-4DE5-0DB7F054D978}"/>
          </ac:cxnSpMkLst>
        </pc:cxnChg>
        <pc:cxnChg chg="add mod">
          <ac:chgData name="Carl Warom" userId="b8134005-8dc0-40ef-8d80-56834f818ec3" providerId="ADAL" clId="{A48DF3F0-430D-48C2-8C28-16473DBA43E5}" dt="2023-10-10T14:41:57.404" v="8851" actId="1036"/>
          <ac:cxnSpMkLst>
            <pc:docMk/>
            <pc:sldMk cId="897500923" sldId="403"/>
            <ac:cxnSpMk id="28" creationId="{E7DB036F-E4BA-716A-6DA0-661EE737021E}"/>
          </ac:cxnSpMkLst>
        </pc:cxnChg>
        <pc:cxnChg chg="mod">
          <ac:chgData name="Carl Warom" userId="b8134005-8dc0-40ef-8d80-56834f818ec3" providerId="ADAL" clId="{A48DF3F0-430D-48C2-8C28-16473DBA43E5}" dt="2023-10-10T12:51:16.119" v="6613"/>
          <ac:cxnSpMkLst>
            <pc:docMk/>
            <pc:sldMk cId="897500923" sldId="403"/>
            <ac:cxnSpMk id="45" creationId="{2317D874-FC96-0363-F6BB-3162D534EBC2}"/>
          </ac:cxnSpMkLst>
        </pc:cxnChg>
        <pc:cxnChg chg="mod">
          <ac:chgData name="Carl Warom" userId="b8134005-8dc0-40ef-8d80-56834f818ec3" providerId="ADAL" clId="{A48DF3F0-430D-48C2-8C28-16473DBA43E5}" dt="2023-10-10T12:51:16.119" v="6613"/>
          <ac:cxnSpMkLst>
            <pc:docMk/>
            <pc:sldMk cId="897500923" sldId="403"/>
            <ac:cxnSpMk id="46" creationId="{6629870E-5157-FA31-9BD6-072CDC87D447}"/>
          </ac:cxnSpMkLst>
        </pc:cxnChg>
        <pc:cxnChg chg="mod">
          <ac:chgData name="Carl Warom" userId="b8134005-8dc0-40ef-8d80-56834f818ec3" providerId="ADAL" clId="{A48DF3F0-430D-48C2-8C28-16473DBA43E5}" dt="2023-10-10T12:51:16.119" v="6613"/>
          <ac:cxnSpMkLst>
            <pc:docMk/>
            <pc:sldMk cId="897500923" sldId="403"/>
            <ac:cxnSpMk id="47" creationId="{1A31C5DB-98AB-5EBC-4D81-1DA3B28F19F0}"/>
          </ac:cxnSpMkLst>
        </pc:cxnChg>
        <pc:cxnChg chg="mod">
          <ac:chgData name="Carl Warom" userId="b8134005-8dc0-40ef-8d80-56834f818ec3" providerId="ADAL" clId="{A48DF3F0-430D-48C2-8C28-16473DBA43E5}" dt="2023-10-10T12:51:16.119" v="6613"/>
          <ac:cxnSpMkLst>
            <pc:docMk/>
            <pc:sldMk cId="897500923" sldId="403"/>
            <ac:cxnSpMk id="48" creationId="{E36F1692-DC17-ECCC-0647-126CBDAB7C2C}"/>
          </ac:cxnSpMkLst>
        </pc:cxnChg>
        <pc:cxnChg chg="mod">
          <ac:chgData name="Carl Warom" userId="b8134005-8dc0-40ef-8d80-56834f818ec3" providerId="ADAL" clId="{A48DF3F0-430D-48C2-8C28-16473DBA43E5}" dt="2023-10-10T12:51:16.119" v="6613"/>
          <ac:cxnSpMkLst>
            <pc:docMk/>
            <pc:sldMk cId="897500923" sldId="403"/>
            <ac:cxnSpMk id="49" creationId="{EA88FCC1-4DE9-2369-B0BE-9AED603B31C6}"/>
          </ac:cxnSpMkLst>
        </pc:cxnChg>
        <pc:cxnChg chg="mod">
          <ac:chgData name="Carl Warom" userId="b8134005-8dc0-40ef-8d80-56834f818ec3" providerId="ADAL" clId="{A48DF3F0-430D-48C2-8C28-16473DBA43E5}" dt="2023-10-10T12:51:16.119" v="6613"/>
          <ac:cxnSpMkLst>
            <pc:docMk/>
            <pc:sldMk cId="897500923" sldId="403"/>
            <ac:cxnSpMk id="50" creationId="{BD65F3D9-BE69-55A9-D38F-F7FBC050EA56}"/>
          </ac:cxnSpMkLst>
        </pc:cxnChg>
        <pc:cxnChg chg="mod">
          <ac:chgData name="Carl Warom" userId="b8134005-8dc0-40ef-8d80-56834f818ec3" providerId="ADAL" clId="{A48DF3F0-430D-48C2-8C28-16473DBA43E5}" dt="2023-10-10T12:51:16.119" v="6613"/>
          <ac:cxnSpMkLst>
            <pc:docMk/>
            <pc:sldMk cId="897500923" sldId="403"/>
            <ac:cxnSpMk id="51" creationId="{998D9333-FDA2-4395-F887-78E58B8B9271}"/>
          </ac:cxnSpMkLst>
        </pc:cxnChg>
        <pc:cxnChg chg="mod">
          <ac:chgData name="Carl Warom" userId="b8134005-8dc0-40ef-8d80-56834f818ec3" providerId="ADAL" clId="{A48DF3F0-430D-48C2-8C28-16473DBA43E5}" dt="2023-10-10T12:51:16.119" v="6613"/>
          <ac:cxnSpMkLst>
            <pc:docMk/>
            <pc:sldMk cId="897500923" sldId="403"/>
            <ac:cxnSpMk id="52" creationId="{0ECF647E-1EC8-7164-B351-82ED61FABC70}"/>
          </ac:cxnSpMkLst>
        </pc:cxnChg>
        <pc:cxnChg chg="mod">
          <ac:chgData name="Carl Warom" userId="b8134005-8dc0-40ef-8d80-56834f818ec3" providerId="ADAL" clId="{A48DF3F0-430D-48C2-8C28-16473DBA43E5}" dt="2023-10-10T12:51:16.119" v="6613"/>
          <ac:cxnSpMkLst>
            <pc:docMk/>
            <pc:sldMk cId="897500923" sldId="403"/>
            <ac:cxnSpMk id="62" creationId="{43E00E0A-D23B-BA57-673A-DD4E552CB1FA}"/>
          </ac:cxnSpMkLst>
        </pc:cxnChg>
        <pc:cxnChg chg="mod">
          <ac:chgData name="Carl Warom" userId="b8134005-8dc0-40ef-8d80-56834f818ec3" providerId="ADAL" clId="{A48DF3F0-430D-48C2-8C28-16473DBA43E5}" dt="2023-10-10T12:51:16.119" v="6613"/>
          <ac:cxnSpMkLst>
            <pc:docMk/>
            <pc:sldMk cId="897500923" sldId="403"/>
            <ac:cxnSpMk id="5120" creationId="{A3185776-E42A-1D2E-EC9F-9945244AC32B}"/>
          </ac:cxnSpMkLst>
        </pc:cxnChg>
        <pc:cxnChg chg="mod">
          <ac:chgData name="Carl Warom" userId="b8134005-8dc0-40ef-8d80-56834f818ec3" providerId="ADAL" clId="{A48DF3F0-430D-48C2-8C28-16473DBA43E5}" dt="2023-10-10T12:51:16.119" v="6613"/>
          <ac:cxnSpMkLst>
            <pc:docMk/>
            <pc:sldMk cId="897500923" sldId="403"/>
            <ac:cxnSpMk id="5121" creationId="{93D775E3-B32B-7FD8-C4BF-8DDF78E2C1D5}"/>
          </ac:cxnSpMkLst>
        </pc:cxnChg>
        <pc:cxnChg chg="mod">
          <ac:chgData name="Carl Warom" userId="b8134005-8dc0-40ef-8d80-56834f818ec3" providerId="ADAL" clId="{A48DF3F0-430D-48C2-8C28-16473DBA43E5}" dt="2023-10-10T12:51:16.119" v="6613"/>
          <ac:cxnSpMkLst>
            <pc:docMk/>
            <pc:sldMk cId="897500923" sldId="403"/>
            <ac:cxnSpMk id="5123" creationId="{51D2AD09-1C16-7B40-778C-6290A2110587}"/>
          </ac:cxnSpMkLst>
        </pc:cxnChg>
        <pc:cxnChg chg="mod">
          <ac:chgData name="Carl Warom" userId="b8134005-8dc0-40ef-8d80-56834f818ec3" providerId="ADAL" clId="{A48DF3F0-430D-48C2-8C28-16473DBA43E5}" dt="2023-10-10T12:51:16.119" v="6613"/>
          <ac:cxnSpMkLst>
            <pc:docMk/>
            <pc:sldMk cId="897500923" sldId="403"/>
            <ac:cxnSpMk id="5124" creationId="{88E28854-0A61-DA4C-83BC-8C1C5096C0B7}"/>
          </ac:cxnSpMkLst>
        </pc:cxnChg>
        <pc:cxnChg chg="mod">
          <ac:chgData name="Carl Warom" userId="b8134005-8dc0-40ef-8d80-56834f818ec3" providerId="ADAL" clId="{A48DF3F0-430D-48C2-8C28-16473DBA43E5}" dt="2023-10-10T12:51:16.119" v="6613"/>
          <ac:cxnSpMkLst>
            <pc:docMk/>
            <pc:sldMk cId="897500923" sldId="403"/>
            <ac:cxnSpMk id="5125" creationId="{D2CB017E-00AB-72BD-FC31-80B4F4FF71FE}"/>
          </ac:cxnSpMkLst>
        </pc:cxnChg>
        <pc:cxnChg chg="mod">
          <ac:chgData name="Carl Warom" userId="b8134005-8dc0-40ef-8d80-56834f818ec3" providerId="ADAL" clId="{A48DF3F0-430D-48C2-8C28-16473DBA43E5}" dt="2023-10-10T12:51:16.119" v="6613"/>
          <ac:cxnSpMkLst>
            <pc:docMk/>
            <pc:sldMk cId="897500923" sldId="403"/>
            <ac:cxnSpMk id="5126" creationId="{AA1B8D95-D885-FE4B-AA2F-034F223D3A3F}"/>
          </ac:cxnSpMkLst>
        </pc:cxnChg>
        <pc:cxnChg chg="mod">
          <ac:chgData name="Carl Warom" userId="b8134005-8dc0-40ef-8d80-56834f818ec3" providerId="ADAL" clId="{A48DF3F0-430D-48C2-8C28-16473DBA43E5}" dt="2023-10-10T12:51:16.119" v="6613"/>
          <ac:cxnSpMkLst>
            <pc:docMk/>
            <pc:sldMk cId="897500923" sldId="403"/>
            <ac:cxnSpMk id="5127" creationId="{E88BD8CA-31C1-92C8-D0FC-987EA698C36E}"/>
          </ac:cxnSpMkLst>
        </pc:cxnChg>
        <pc:cxnChg chg="mod">
          <ac:chgData name="Carl Warom" userId="b8134005-8dc0-40ef-8d80-56834f818ec3" providerId="ADAL" clId="{A48DF3F0-430D-48C2-8C28-16473DBA43E5}" dt="2023-10-10T12:51:16.119" v="6613"/>
          <ac:cxnSpMkLst>
            <pc:docMk/>
            <pc:sldMk cId="897500923" sldId="403"/>
            <ac:cxnSpMk id="5128" creationId="{5DE4D0B6-4B20-9A2C-1548-08E6B5D12C34}"/>
          </ac:cxnSpMkLst>
        </pc:cxnChg>
        <pc:cxnChg chg="mod">
          <ac:chgData name="Carl Warom" userId="b8134005-8dc0-40ef-8d80-56834f818ec3" providerId="ADAL" clId="{A48DF3F0-430D-48C2-8C28-16473DBA43E5}" dt="2023-10-10T12:51:16.119" v="6613"/>
          <ac:cxnSpMkLst>
            <pc:docMk/>
            <pc:sldMk cId="897500923" sldId="403"/>
            <ac:cxnSpMk id="5129" creationId="{2499CC8A-2B5B-D53E-E995-2B3AE27A19B2}"/>
          </ac:cxnSpMkLst>
        </pc:cxnChg>
        <pc:cxnChg chg="mod">
          <ac:chgData name="Carl Warom" userId="b8134005-8dc0-40ef-8d80-56834f818ec3" providerId="ADAL" clId="{A48DF3F0-430D-48C2-8C28-16473DBA43E5}" dt="2023-10-10T12:51:16.119" v="6613"/>
          <ac:cxnSpMkLst>
            <pc:docMk/>
            <pc:sldMk cId="897500923" sldId="403"/>
            <ac:cxnSpMk id="5130" creationId="{A127F232-52C0-5DE4-DAA4-2427877B7A5F}"/>
          </ac:cxnSpMkLst>
        </pc:cxnChg>
        <pc:cxnChg chg="mod">
          <ac:chgData name="Carl Warom" userId="b8134005-8dc0-40ef-8d80-56834f818ec3" providerId="ADAL" clId="{A48DF3F0-430D-48C2-8C28-16473DBA43E5}" dt="2023-10-10T12:51:16.119" v="6613"/>
          <ac:cxnSpMkLst>
            <pc:docMk/>
            <pc:sldMk cId="897500923" sldId="403"/>
            <ac:cxnSpMk id="5131" creationId="{D3BFD2DD-1CA5-5D97-EE37-D88F1B83694E}"/>
          </ac:cxnSpMkLst>
        </pc:cxnChg>
      </pc:sldChg>
      <pc:sldChg chg="addSp delSp modSp add mod modTransition modNotesTx">
        <pc:chgData name="Carl Warom" userId="b8134005-8dc0-40ef-8d80-56834f818ec3" providerId="ADAL" clId="{A48DF3F0-430D-48C2-8C28-16473DBA43E5}" dt="2023-10-27T09:13:12.694" v="30887" actId="14100"/>
        <pc:sldMkLst>
          <pc:docMk/>
          <pc:sldMk cId="2405524225" sldId="404"/>
        </pc:sldMkLst>
        <pc:spChg chg="add mod">
          <ac:chgData name="Carl Warom" userId="b8134005-8dc0-40ef-8d80-56834f818ec3" providerId="ADAL" clId="{A48DF3F0-430D-48C2-8C28-16473DBA43E5}" dt="2023-10-13T09:50:18.433" v="30032" actId="14100"/>
          <ac:spMkLst>
            <pc:docMk/>
            <pc:sldMk cId="2405524225" sldId="404"/>
            <ac:spMk id="2" creationId="{292BFA14-C45F-2E5E-7A0F-6DE5BA3BDD9C}"/>
          </ac:spMkLst>
        </pc:spChg>
        <pc:spChg chg="del">
          <ac:chgData name="Carl Warom" userId="b8134005-8dc0-40ef-8d80-56834f818ec3" providerId="ADAL" clId="{A48DF3F0-430D-48C2-8C28-16473DBA43E5}" dt="2023-10-10T15:12:08.143" v="9701" actId="478"/>
          <ac:spMkLst>
            <pc:docMk/>
            <pc:sldMk cId="2405524225" sldId="404"/>
            <ac:spMk id="4" creationId="{947FD028-6A3A-182E-375D-F9EA4D05642B}"/>
          </ac:spMkLst>
        </pc:spChg>
        <pc:spChg chg="mod">
          <ac:chgData name="Carl Warom" userId="b8134005-8dc0-40ef-8d80-56834f818ec3" providerId="ADAL" clId="{A48DF3F0-430D-48C2-8C28-16473DBA43E5}" dt="2023-10-10T15:44:39.291" v="10070" actId="20577"/>
          <ac:spMkLst>
            <pc:docMk/>
            <pc:sldMk cId="2405524225" sldId="404"/>
            <ac:spMk id="6" creationId="{E34D03D7-5105-A7F5-41A8-F3293FFC23C7}"/>
          </ac:spMkLst>
        </pc:spChg>
        <pc:spChg chg="del mod">
          <ac:chgData name="Carl Warom" userId="b8134005-8dc0-40ef-8d80-56834f818ec3" providerId="ADAL" clId="{A48DF3F0-430D-48C2-8C28-16473DBA43E5}" dt="2023-10-10T13:48:18.796" v="8756" actId="21"/>
          <ac:spMkLst>
            <pc:docMk/>
            <pc:sldMk cId="2405524225" sldId="404"/>
            <ac:spMk id="16" creationId="{C6E3C3DA-91AC-68B3-6211-2BC45801B3B0}"/>
          </ac:spMkLst>
        </pc:spChg>
        <pc:spChg chg="add del mod">
          <ac:chgData name="Carl Warom" userId="b8134005-8dc0-40ef-8d80-56834f818ec3" providerId="ADAL" clId="{A48DF3F0-430D-48C2-8C28-16473DBA43E5}" dt="2023-10-10T13:37:25.071" v="8175" actId="478"/>
          <ac:spMkLst>
            <pc:docMk/>
            <pc:sldMk cId="2405524225" sldId="404"/>
            <ac:spMk id="18" creationId="{4D4D0C39-D65E-B2BD-614C-6A5F5F710393}"/>
          </ac:spMkLst>
        </pc:spChg>
        <pc:spChg chg="add del mod">
          <ac:chgData name="Carl Warom" userId="b8134005-8dc0-40ef-8d80-56834f818ec3" providerId="ADAL" clId="{A48DF3F0-430D-48C2-8C28-16473DBA43E5}" dt="2023-10-10T13:37:47.997" v="8218" actId="478"/>
          <ac:spMkLst>
            <pc:docMk/>
            <pc:sldMk cId="2405524225" sldId="404"/>
            <ac:spMk id="19" creationId="{1F97BFA1-B6EB-2833-A4DE-5ECFAACF91F8}"/>
          </ac:spMkLst>
        </pc:spChg>
        <pc:spChg chg="add del mod">
          <ac:chgData name="Carl Warom" userId="b8134005-8dc0-40ef-8d80-56834f818ec3" providerId="ADAL" clId="{A48DF3F0-430D-48C2-8C28-16473DBA43E5}" dt="2023-10-10T13:37:47.997" v="8218" actId="478"/>
          <ac:spMkLst>
            <pc:docMk/>
            <pc:sldMk cId="2405524225" sldId="404"/>
            <ac:spMk id="20" creationId="{2A60CD0A-9624-A746-B319-A3C677BE93AB}"/>
          </ac:spMkLst>
        </pc:spChg>
        <pc:spChg chg="add mod">
          <ac:chgData name="Carl Warom" userId="b8134005-8dc0-40ef-8d80-56834f818ec3" providerId="ADAL" clId="{A48DF3F0-430D-48C2-8C28-16473DBA43E5}" dt="2023-10-10T15:47:36.482" v="10162" actId="1035"/>
          <ac:spMkLst>
            <pc:docMk/>
            <pc:sldMk cId="2405524225" sldId="404"/>
            <ac:spMk id="21" creationId="{52365D25-D34E-D23F-746E-3463C6C0E24C}"/>
          </ac:spMkLst>
        </pc:spChg>
        <pc:spChg chg="add mod">
          <ac:chgData name="Carl Warom" userId="b8134005-8dc0-40ef-8d80-56834f818ec3" providerId="ADAL" clId="{A48DF3F0-430D-48C2-8C28-16473DBA43E5}" dt="2023-10-27T09:13:06.747" v="30885" actId="164"/>
          <ac:spMkLst>
            <pc:docMk/>
            <pc:sldMk cId="2405524225" sldId="404"/>
            <ac:spMk id="23" creationId="{BA9AF2EA-4D01-FA7F-3E0C-F5AD44F45F76}"/>
          </ac:spMkLst>
        </pc:spChg>
        <pc:spChg chg="add del mod">
          <ac:chgData name="Carl Warom" userId="b8134005-8dc0-40ef-8d80-56834f818ec3" providerId="ADAL" clId="{A48DF3F0-430D-48C2-8C28-16473DBA43E5}" dt="2023-10-10T15:47:39.940" v="10163" actId="478"/>
          <ac:spMkLst>
            <pc:docMk/>
            <pc:sldMk cId="2405524225" sldId="404"/>
            <ac:spMk id="26" creationId="{245CF2E9-75CF-201E-6935-460F15458383}"/>
          </ac:spMkLst>
        </pc:spChg>
        <pc:spChg chg="add del mod">
          <ac:chgData name="Carl Warom" userId="b8134005-8dc0-40ef-8d80-56834f818ec3" providerId="ADAL" clId="{A48DF3F0-430D-48C2-8C28-16473DBA43E5}" dt="2023-10-11T12:16:28.605" v="26487" actId="478"/>
          <ac:spMkLst>
            <pc:docMk/>
            <pc:sldMk cId="2405524225" sldId="404"/>
            <ac:spMk id="27" creationId="{B102BED7-22A5-B35A-6C26-F6D877BF164C}"/>
          </ac:spMkLst>
        </pc:spChg>
        <pc:grpChg chg="add mod">
          <ac:chgData name="Carl Warom" userId="b8134005-8dc0-40ef-8d80-56834f818ec3" providerId="ADAL" clId="{A48DF3F0-430D-48C2-8C28-16473DBA43E5}" dt="2023-10-27T09:13:12.694" v="30887" actId="14100"/>
          <ac:grpSpMkLst>
            <pc:docMk/>
            <pc:sldMk cId="2405524225" sldId="404"/>
            <ac:grpSpMk id="3" creationId="{4B027005-BBDB-BA94-90A6-C8A0BFB89445}"/>
          </ac:grpSpMkLst>
        </pc:grpChg>
        <pc:picChg chg="del">
          <ac:chgData name="Carl Warom" userId="b8134005-8dc0-40ef-8d80-56834f818ec3" providerId="ADAL" clId="{A48DF3F0-430D-48C2-8C28-16473DBA43E5}" dt="2023-10-10T13:24:38.384" v="7768" actId="478"/>
          <ac:picMkLst>
            <pc:docMk/>
            <pc:sldMk cId="2405524225" sldId="404"/>
            <ac:picMk id="2" creationId="{328C7919-88A6-33B6-0774-EEDEDF3BBB08}"/>
          </ac:picMkLst>
        </pc:picChg>
        <pc:picChg chg="add del mod">
          <ac:chgData name="Carl Warom" userId="b8134005-8dc0-40ef-8d80-56834f818ec3" providerId="ADAL" clId="{A48DF3F0-430D-48C2-8C28-16473DBA43E5}" dt="2023-10-10T13:24:53.713" v="7773" actId="21"/>
          <ac:picMkLst>
            <pc:docMk/>
            <pc:sldMk cId="2405524225" sldId="404"/>
            <ac:picMk id="3" creationId="{78351E4D-FEB5-0299-C333-052D45BFD8C0}"/>
          </ac:picMkLst>
        </pc:picChg>
        <pc:picChg chg="add mod">
          <ac:chgData name="Carl Warom" userId="b8134005-8dc0-40ef-8d80-56834f818ec3" providerId="ADAL" clId="{A48DF3F0-430D-48C2-8C28-16473DBA43E5}" dt="2023-10-27T09:13:06.747" v="30885" actId="164"/>
          <ac:picMkLst>
            <pc:docMk/>
            <pc:sldMk cId="2405524225" sldId="404"/>
            <ac:picMk id="14" creationId="{FAF9305A-BAA6-ABC7-F4D5-E46C35091B4F}"/>
          </ac:picMkLst>
        </pc:picChg>
        <pc:picChg chg="add del mod">
          <ac:chgData name="Carl Warom" userId="b8134005-8dc0-40ef-8d80-56834f818ec3" providerId="ADAL" clId="{A48DF3F0-430D-48C2-8C28-16473DBA43E5}" dt="2023-10-10T13:30:30.797" v="7983" actId="21"/>
          <ac:picMkLst>
            <pc:docMk/>
            <pc:sldMk cId="2405524225" sldId="404"/>
            <ac:picMk id="15" creationId="{1EDA85B1-015F-4D0E-0A10-0F7A2120E207}"/>
          </ac:picMkLst>
        </pc:picChg>
        <pc:picChg chg="add mod">
          <ac:chgData name="Carl Warom" userId="b8134005-8dc0-40ef-8d80-56834f818ec3" providerId="ADAL" clId="{A48DF3F0-430D-48C2-8C28-16473DBA43E5}" dt="2023-10-10T15:47:53.025" v="10180" actId="1036"/>
          <ac:picMkLst>
            <pc:docMk/>
            <pc:sldMk cId="2405524225" sldId="404"/>
            <ac:picMk id="17" creationId="{69F48BA3-DF57-6973-2CDD-7E1FEF790921}"/>
          </ac:picMkLst>
        </pc:picChg>
        <pc:picChg chg="add mod">
          <ac:chgData name="Carl Warom" userId="b8134005-8dc0-40ef-8d80-56834f818ec3" providerId="ADAL" clId="{A48DF3F0-430D-48C2-8C28-16473DBA43E5}" dt="2023-10-10T13:51:40.545" v="8798"/>
          <ac:picMkLst>
            <pc:docMk/>
            <pc:sldMk cId="2405524225" sldId="404"/>
            <ac:picMk id="24" creationId="{A372CE31-19AB-CAAD-E0D5-8910E4373D0E}"/>
          </ac:picMkLst>
        </pc:picChg>
        <pc:picChg chg="add mod">
          <ac:chgData name="Carl Warom" userId="b8134005-8dc0-40ef-8d80-56834f818ec3" providerId="ADAL" clId="{A48DF3F0-430D-48C2-8C28-16473DBA43E5}" dt="2023-10-10T15:47:19.385" v="10119"/>
          <ac:picMkLst>
            <pc:docMk/>
            <pc:sldMk cId="2405524225" sldId="404"/>
            <ac:picMk id="25" creationId="{B9D5BFC6-6E4A-3ECE-012D-E893B33E119D}"/>
          </ac:picMkLst>
        </pc:picChg>
      </pc:sldChg>
      <pc:sldChg chg="addSp delSp modSp add del mod modTransition">
        <pc:chgData name="Carl Warom" userId="b8134005-8dc0-40ef-8d80-56834f818ec3" providerId="ADAL" clId="{A48DF3F0-430D-48C2-8C28-16473DBA43E5}" dt="2023-10-11T11:17:57.376" v="20050" actId="47"/>
        <pc:sldMkLst>
          <pc:docMk/>
          <pc:sldMk cId="1371642828" sldId="405"/>
        </pc:sldMkLst>
        <pc:spChg chg="add mod topLvl">
          <ac:chgData name="Carl Warom" userId="b8134005-8dc0-40ef-8d80-56834f818ec3" providerId="ADAL" clId="{A48DF3F0-430D-48C2-8C28-16473DBA43E5}" dt="2023-10-11T09:48:29.946" v="18208" actId="113"/>
          <ac:spMkLst>
            <pc:docMk/>
            <pc:sldMk cId="1371642828" sldId="405"/>
            <ac:spMk id="16" creationId="{6A97E98D-41A5-0DBF-855E-8B11AECD9961}"/>
          </ac:spMkLst>
        </pc:spChg>
        <pc:spChg chg="add mod topLvl">
          <ac:chgData name="Carl Warom" userId="b8134005-8dc0-40ef-8d80-56834f818ec3" providerId="ADAL" clId="{A48DF3F0-430D-48C2-8C28-16473DBA43E5}" dt="2023-10-11T09:48:29.946" v="18208" actId="113"/>
          <ac:spMkLst>
            <pc:docMk/>
            <pc:sldMk cId="1371642828" sldId="405"/>
            <ac:spMk id="17" creationId="{DC719C38-DE8D-2DA1-0A87-4901D892B9F4}"/>
          </ac:spMkLst>
        </pc:spChg>
        <pc:spChg chg="add mod topLvl">
          <ac:chgData name="Carl Warom" userId="b8134005-8dc0-40ef-8d80-56834f818ec3" providerId="ADAL" clId="{A48DF3F0-430D-48C2-8C28-16473DBA43E5}" dt="2023-10-11T09:48:29.946" v="18208" actId="113"/>
          <ac:spMkLst>
            <pc:docMk/>
            <pc:sldMk cId="1371642828" sldId="405"/>
            <ac:spMk id="18" creationId="{B5655D9A-52A9-25EB-265B-6F84012C5DD5}"/>
          </ac:spMkLst>
        </pc:spChg>
        <pc:spChg chg="del mod">
          <ac:chgData name="Carl Warom" userId="b8134005-8dc0-40ef-8d80-56834f818ec3" providerId="ADAL" clId="{A48DF3F0-430D-48C2-8C28-16473DBA43E5}" dt="2023-10-11T11:17:39.432" v="20045" actId="21"/>
          <ac:spMkLst>
            <pc:docMk/>
            <pc:sldMk cId="1371642828" sldId="405"/>
            <ac:spMk id="19" creationId="{941FAF05-679D-AC03-2D4C-5F1E0A7E89F2}"/>
          </ac:spMkLst>
        </pc:spChg>
        <pc:spChg chg="add mod topLvl">
          <ac:chgData name="Carl Warom" userId="b8134005-8dc0-40ef-8d80-56834f818ec3" providerId="ADAL" clId="{A48DF3F0-430D-48C2-8C28-16473DBA43E5}" dt="2023-10-11T09:48:29.946" v="18208" actId="113"/>
          <ac:spMkLst>
            <pc:docMk/>
            <pc:sldMk cId="1371642828" sldId="405"/>
            <ac:spMk id="20" creationId="{BC0C9C0F-2706-6D4E-D534-5A93A36490E5}"/>
          </ac:spMkLst>
        </pc:spChg>
        <pc:spChg chg="mod topLvl">
          <ac:chgData name="Carl Warom" userId="b8134005-8dc0-40ef-8d80-56834f818ec3" providerId="ADAL" clId="{A48DF3F0-430D-48C2-8C28-16473DBA43E5}" dt="2023-10-11T09:48:29.946" v="18208" actId="113"/>
          <ac:spMkLst>
            <pc:docMk/>
            <pc:sldMk cId="1371642828" sldId="405"/>
            <ac:spMk id="25" creationId="{135DC3D9-6F1F-220C-2E85-995CBE9D0FEF}"/>
          </ac:spMkLst>
        </pc:spChg>
        <pc:spChg chg="mod topLvl">
          <ac:chgData name="Carl Warom" userId="b8134005-8dc0-40ef-8d80-56834f818ec3" providerId="ADAL" clId="{A48DF3F0-430D-48C2-8C28-16473DBA43E5}" dt="2023-10-11T09:48:29.946" v="18208" actId="113"/>
          <ac:spMkLst>
            <pc:docMk/>
            <pc:sldMk cId="1371642828" sldId="405"/>
            <ac:spMk id="26" creationId="{A0341A7A-2862-5122-2D20-E1299C6CD65C}"/>
          </ac:spMkLst>
        </pc:spChg>
        <pc:spChg chg="mod topLvl">
          <ac:chgData name="Carl Warom" userId="b8134005-8dc0-40ef-8d80-56834f818ec3" providerId="ADAL" clId="{A48DF3F0-430D-48C2-8C28-16473DBA43E5}" dt="2023-10-11T09:48:29.946" v="18208" actId="113"/>
          <ac:spMkLst>
            <pc:docMk/>
            <pc:sldMk cId="1371642828" sldId="405"/>
            <ac:spMk id="27" creationId="{630C8C8F-1A0E-45F1-0D6F-A0E1D3DCBC77}"/>
          </ac:spMkLst>
        </pc:spChg>
        <pc:spChg chg="mod topLvl">
          <ac:chgData name="Carl Warom" userId="b8134005-8dc0-40ef-8d80-56834f818ec3" providerId="ADAL" clId="{A48DF3F0-430D-48C2-8C28-16473DBA43E5}" dt="2023-10-11T09:48:29.946" v="18208" actId="113"/>
          <ac:spMkLst>
            <pc:docMk/>
            <pc:sldMk cId="1371642828" sldId="405"/>
            <ac:spMk id="31" creationId="{CD565320-7D34-72E4-6026-0FB9B91F6856}"/>
          </ac:spMkLst>
        </pc:spChg>
        <pc:spChg chg="del mod">
          <ac:chgData name="Carl Warom" userId="b8134005-8dc0-40ef-8d80-56834f818ec3" providerId="ADAL" clId="{A48DF3F0-430D-48C2-8C28-16473DBA43E5}" dt="2023-10-11T09:48:11.319" v="18202"/>
          <ac:spMkLst>
            <pc:docMk/>
            <pc:sldMk cId="1371642828" sldId="405"/>
            <ac:spMk id="32" creationId="{C63085EA-956A-F7AC-0EF7-AAA4163E1D63}"/>
          </ac:spMkLst>
        </pc:spChg>
        <pc:spChg chg="mod topLvl">
          <ac:chgData name="Carl Warom" userId="b8134005-8dc0-40ef-8d80-56834f818ec3" providerId="ADAL" clId="{A48DF3F0-430D-48C2-8C28-16473DBA43E5}" dt="2023-10-11T09:43:00.602" v="18051" actId="165"/>
          <ac:spMkLst>
            <pc:docMk/>
            <pc:sldMk cId="1371642828" sldId="405"/>
            <ac:spMk id="33" creationId="{D174D203-57E4-25EE-68F5-D0E608C4F117}"/>
          </ac:spMkLst>
        </pc:spChg>
        <pc:spChg chg="mod topLvl">
          <ac:chgData name="Carl Warom" userId="b8134005-8dc0-40ef-8d80-56834f818ec3" providerId="ADAL" clId="{A48DF3F0-430D-48C2-8C28-16473DBA43E5}" dt="2023-10-11T09:43:17.881" v="18054" actId="2085"/>
          <ac:spMkLst>
            <pc:docMk/>
            <pc:sldMk cId="1371642828" sldId="405"/>
            <ac:spMk id="34" creationId="{3CA8EA7A-CD6F-9AF6-34A0-D295D4EDB2FD}"/>
          </ac:spMkLst>
        </pc:spChg>
        <pc:spChg chg="mod topLvl">
          <ac:chgData name="Carl Warom" userId="b8134005-8dc0-40ef-8d80-56834f818ec3" providerId="ADAL" clId="{A48DF3F0-430D-48C2-8C28-16473DBA43E5}" dt="2023-10-11T09:43:17.881" v="18054" actId="2085"/>
          <ac:spMkLst>
            <pc:docMk/>
            <pc:sldMk cId="1371642828" sldId="405"/>
            <ac:spMk id="35" creationId="{F9AFD0FF-5032-7590-BBC2-795FA37319D3}"/>
          </ac:spMkLst>
        </pc:spChg>
        <pc:spChg chg="mod topLvl">
          <ac:chgData name="Carl Warom" userId="b8134005-8dc0-40ef-8d80-56834f818ec3" providerId="ADAL" clId="{A48DF3F0-430D-48C2-8C28-16473DBA43E5}" dt="2023-10-11T09:43:17.881" v="18054" actId="2085"/>
          <ac:spMkLst>
            <pc:docMk/>
            <pc:sldMk cId="1371642828" sldId="405"/>
            <ac:spMk id="36" creationId="{11DD7930-93EB-D586-C2FF-CD2094A8C403}"/>
          </ac:spMkLst>
        </pc:spChg>
        <pc:spChg chg="mod topLvl">
          <ac:chgData name="Carl Warom" userId="b8134005-8dc0-40ef-8d80-56834f818ec3" providerId="ADAL" clId="{A48DF3F0-430D-48C2-8C28-16473DBA43E5}" dt="2023-10-11T09:43:17.881" v="18054" actId="2085"/>
          <ac:spMkLst>
            <pc:docMk/>
            <pc:sldMk cId="1371642828" sldId="405"/>
            <ac:spMk id="37" creationId="{A19E02E6-FF06-221E-3E65-BB5CFE9B7287}"/>
          </ac:spMkLst>
        </pc:spChg>
        <pc:spChg chg="mod">
          <ac:chgData name="Carl Warom" userId="b8134005-8dc0-40ef-8d80-56834f818ec3" providerId="ADAL" clId="{A48DF3F0-430D-48C2-8C28-16473DBA43E5}" dt="2023-10-11T10:27:22.519" v="18851" actId="20577"/>
          <ac:spMkLst>
            <pc:docMk/>
            <pc:sldMk cId="1371642828" sldId="405"/>
            <ac:spMk id="42" creationId="{C4029AF2-9A1C-CDA2-8D0A-F873FB8F8A91}"/>
          </ac:spMkLst>
        </pc:spChg>
        <pc:spChg chg="add mod">
          <ac:chgData name="Carl Warom" userId="b8134005-8dc0-40ef-8d80-56834f818ec3" providerId="ADAL" clId="{A48DF3F0-430D-48C2-8C28-16473DBA43E5}" dt="2023-10-11T09:50:30.342" v="18349" actId="403"/>
          <ac:spMkLst>
            <pc:docMk/>
            <pc:sldMk cId="1371642828" sldId="405"/>
            <ac:spMk id="45" creationId="{10138C69-AE05-FA93-0788-D3B0583838EC}"/>
          </ac:spMkLst>
        </pc:spChg>
        <pc:grpChg chg="add del mod">
          <ac:chgData name="Carl Warom" userId="b8134005-8dc0-40ef-8d80-56834f818ec3" providerId="ADAL" clId="{A48DF3F0-430D-48C2-8C28-16473DBA43E5}" dt="2023-10-11T09:44:18.845" v="18077" actId="165"/>
          <ac:grpSpMkLst>
            <pc:docMk/>
            <pc:sldMk cId="1371642828" sldId="405"/>
            <ac:grpSpMk id="21" creationId="{FFF4C7C4-4F95-52A5-4FE5-92F9F35EF12E}"/>
          </ac:grpSpMkLst>
        </pc:grpChg>
        <pc:grpChg chg="add del mod">
          <ac:chgData name="Carl Warom" userId="b8134005-8dc0-40ef-8d80-56834f818ec3" providerId="ADAL" clId="{A48DF3F0-430D-48C2-8C28-16473DBA43E5}" dt="2023-10-11T09:44:18.845" v="18077" actId="165"/>
          <ac:grpSpMkLst>
            <pc:docMk/>
            <pc:sldMk cId="1371642828" sldId="405"/>
            <ac:grpSpMk id="24" creationId="{E8F03A4C-1FD1-5B9F-7279-E66DE189FCC0}"/>
          </ac:grpSpMkLst>
        </pc:grpChg>
        <pc:grpChg chg="del">
          <ac:chgData name="Carl Warom" userId="b8134005-8dc0-40ef-8d80-56834f818ec3" providerId="ADAL" clId="{A48DF3F0-430D-48C2-8C28-16473DBA43E5}" dt="2023-10-11T09:43:00.602" v="18051" actId="165"/>
          <ac:grpSpMkLst>
            <pc:docMk/>
            <pc:sldMk cId="1371642828" sldId="405"/>
            <ac:grpSpMk id="38" creationId="{F417FB8B-1CB1-225C-2387-FE087E6961F1}"/>
          </ac:grpSpMkLst>
        </pc:grpChg>
        <pc:grpChg chg="add del mod">
          <ac:chgData name="Carl Warom" userId="b8134005-8dc0-40ef-8d80-56834f818ec3" providerId="ADAL" clId="{A48DF3F0-430D-48C2-8C28-16473DBA43E5}" dt="2023-10-11T09:44:28.126" v="18080" actId="165"/>
          <ac:grpSpMkLst>
            <pc:docMk/>
            <pc:sldMk cId="1371642828" sldId="405"/>
            <ac:grpSpMk id="39" creationId="{FB0D861B-C6C7-42DD-2D40-28F4D37D00B6}"/>
          </ac:grpSpMkLst>
        </pc:grpChg>
        <pc:grpChg chg="del mod">
          <ac:chgData name="Carl Warom" userId="b8134005-8dc0-40ef-8d80-56834f818ec3" providerId="ADAL" clId="{A48DF3F0-430D-48C2-8C28-16473DBA43E5}" dt="2023-10-11T11:17:39.432" v="20045" actId="21"/>
          <ac:grpSpMkLst>
            <pc:docMk/>
            <pc:sldMk cId="1371642828" sldId="405"/>
            <ac:grpSpMk id="40" creationId="{15EBE192-56FA-D75C-20B0-7FC4EF4E2274}"/>
          </ac:grpSpMkLst>
        </pc:grpChg>
        <pc:cxnChg chg="add mod">
          <ac:chgData name="Carl Warom" userId="b8134005-8dc0-40ef-8d80-56834f818ec3" providerId="ADAL" clId="{A48DF3F0-430D-48C2-8C28-16473DBA43E5}" dt="2023-10-11T09:43:38.140" v="18058" actId="1582"/>
          <ac:cxnSpMkLst>
            <pc:docMk/>
            <pc:sldMk cId="1371642828" sldId="405"/>
            <ac:cxnSpMk id="15" creationId="{27A7B3B9-9956-BD2C-970C-153244F9885C}"/>
          </ac:cxnSpMkLst>
        </pc:cxnChg>
      </pc:sldChg>
      <pc:sldChg chg="add del modNotesTx">
        <pc:chgData name="Carl Warom" userId="b8134005-8dc0-40ef-8d80-56834f818ec3" providerId="ADAL" clId="{A48DF3F0-430D-48C2-8C28-16473DBA43E5}" dt="2023-10-11T09:51:27.670" v="18358" actId="47"/>
        <pc:sldMkLst>
          <pc:docMk/>
          <pc:sldMk cId="2701387756" sldId="406"/>
        </pc:sldMkLst>
      </pc:sldChg>
      <pc:sldChg chg="addSp delSp modSp add mod ord modTransition modNotesTx">
        <pc:chgData name="Carl Warom" userId="b8134005-8dc0-40ef-8d80-56834f818ec3" providerId="ADAL" clId="{A48DF3F0-430D-48C2-8C28-16473DBA43E5}" dt="2023-10-27T09:00:44.568" v="30864" actId="478"/>
        <pc:sldMkLst>
          <pc:docMk/>
          <pc:sldMk cId="3733118316" sldId="406"/>
        </pc:sldMkLst>
        <pc:spChg chg="add mod">
          <ac:chgData name="Carl Warom" userId="b8134005-8dc0-40ef-8d80-56834f818ec3" providerId="ADAL" clId="{A48DF3F0-430D-48C2-8C28-16473DBA43E5}" dt="2023-10-13T09:48:11.142" v="29975" actId="1036"/>
          <ac:spMkLst>
            <pc:docMk/>
            <pc:sldMk cId="3733118316" sldId="406"/>
            <ac:spMk id="2" creationId="{47A1888D-453C-91D0-BDDB-1DF3E3163908}"/>
          </ac:spMkLst>
        </pc:spChg>
        <pc:spChg chg="add del mod">
          <ac:chgData name="Carl Warom" userId="b8134005-8dc0-40ef-8d80-56834f818ec3" providerId="ADAL" clId="{A48DF3F0-430D-48C2-8C28-16473DBA43E5}" dt="2023-10-11T09:53:27.914" v="18441"/>
          <ac:spMkLst>
            <pc:docMk/>
            <pc:sldMk cId="3733118316" sldId="406"/>
            <ac:spMk id="3" creationId="{C33A28DA-4A66-F77C-ADE0-D3A76920FE06}"/>
          </ac:spMkLst>
        </pc:spChg>
        <pc:spChg chg="add del mod topLvl">
          <ac:chgData name="Carl Warom" userId="b8134005-8dc0-40ef-8d80-56834f818ec3" providerId="ADAL" clId="{A48DF3F0-430D-48C2-8C28-16473DBA43E5}" dt="2023-10-11T09:55:21.841" v="18504"/>
          <ac:spMkLst>
            <pc:docMk/>
            <pc:sldMk cId="3733118316" sldId="406"/>
            <ac:spMk id="4" creationId="{ED5B8B17-A025-2730-6C44-D9C0E5A60715}"/>
          </ac:spMkLst>
        </pc:spChg>
        <pc:spChg chg="mod">
          <ac:chgData name="Carl Warom" userId="b8134005-8dc0-40ef-8d80-56834f818ec3" providerId="ADAL" clId="{A48DF3F0-430D-48C2-8C28-16473DBA43E5}" dt="2023-10-11T09:51:51.247" v="18411" actId="14100"/>
          <ac:spMkLst>
            <pc:docMk/>
            <pc:sldMk cId="3733118316" sldId="406"/>
            <ac:spMk id="5" creationId="{C5A9BF6A-AF75-76C0-DEA1-B8B8A87E4F74}"/>
          </ac:spMkLst>
        </pc:spChg>
        <pc:spChg chg="add del mod topLvl">
          <ac:chgData name="Carl Warom" userId="b8134005-8dc0-40ef-8d80-56834f818ec3" providerId="ADAL" clId="{A48DF3F0-430D-48C2-8C28-16473DBA43E5}" dt="2023-10-11T09:56:23.439" v="18534" actId="478"/>
          <ac:spMkLst>
            <pc:docMk/>
            <pc:sldMk cId="3733118316" sldId="406"/>
            <ac:spMk id="6" creationId="{E405228E-0AAF-816F-3076-08511D5F882C}"/>
          </ac:spMkLst>
        </pc:spChg>
        <pc:spChg chg="add del mod topLvl">
          <ac:chgData name="Carl Warom" userId="b8134005-8dc0-40ef-8d80-56834f818ec3" providerId="ADAL" clId="{A48DF3F0-430D-48C2-8C28-16473DBA43E5}" dt="2023-10-11T09:56:23.439" v="18534" actId="478"/>
          <ac:spMkLst>
            <pc:docMk/>
            <pc:sldMk cId="3733118316" sldId="406"/>
            <ac:spMk id="7" creationId="{013C7167-F19C-C62D-F0B5-AC33F1BCBB08}"/>
          </ac:spMkLst>
        </pc:spChg>
        <pc:spChg chg="add mod">
          <ac:chgData name="Carl Warom" userId="b8134005-8dc0-40ef-8d80-56834f818ec3" providerId="ADAL" clId="{A48DF3F0-430D-48C2-8C28-16473DBA43E5}" dt="2023-10-11T09:56:40.583" v="18541" actId="1038"/>
          <ac:spMkLst>
            <pc:docMk/>
            <pc:sldMk cId="3733118316" sldId="406"/>
            <ac:spMk id="9" creationId="{87945B35-7F25-4BBB-85AE-EF5BACC4A62B}"/>
          </ac:spMkLst>
        </pc:spChg>
        <pc:spChg chg="add del mod">
          <ac:chgData name="Carl Warom" userId="b8134005-8dc0-40ef-8d80-56834f818ec3" providerId="ADAL" clId="{A48DF3F0-430D-48C2-8C28-16473DBA43E5}" dt="2023-10-11T09:55:21.841" v="18504"/>
          <ac:spMkLst>
            <pc:docMk/>
            <pc:sldMk cId="3733118316" sldId="406"/>
            <ac:spMk id="10" creationId="{5C629DDB-9135-8E7D-A9EE-2677E3BB93A7}"/>
          </ac:spMkLst>
        </pc:spChg>
        <pc:spChg chg="mod">
          <ac:chgData name="Carl Warom" userId="b8134005-8dc0-40ef-8d80-56834f818ec3" providerId="ADAL" clId="{A48DF3F0-430D-48C2-8C28-16473DBA43E5}" dt="2023-10-11T09:56:36.702" v="18536" actId="1076"/>
          <ac:spMkLst>
            <pc:docMk/>
            <pc:sldMk cId="3733118316" sldId="406"/>
            <ac:spMk id="11" creationId="{B97C7106-9828-ED5E-2C2B-5A8644D3BBB0}"/>
          </ac:spMkLst>
        </pc:spChg>
        <pc:spChg chg="add mod">
          <ac:chgData name="Carl Warom" userId="b8134005-8dc0-40ef-8d80-56834f818ec3" providerId="ADAL" clId="{A48DF3F0-430D-48C2-8C28-16473DBA43E5}" dt="2023-10-11T09:56:36.702" v="18536" actId="1076"/>
          <ac:spMkLst>
            <pc:docMk/>
            <pc:sldMk cId="3733118316" sldId="406"/>
            <ac:spMk id="12" creationId="{D728CA2B-9F76-F77A-CD60-6255E341900E}"/>
          </ac:spMkLst>
        </pc:spChg>
        <pc:spChg chg="add mod">
          <ac:chgData name="Carl Warom" userId="b8134005-8dc0-40ef-8d80-56834f818ec3" providerId="ADAL" clId="{A48DF3F0-430D-48C2-8C28-16473DBA43E5}" dt="2023-10-11T09:56:36.702" v="18536" actId="1076"/>
          <ac:spMkLst>
            <pc:docMk/>
            <pc:sldMk cId="3733118316" sldId="406"/>
            <ac:spMk id="13" creationId="{B994D06E-1E8E-8F49-4AB5-03503316F842}"/>
          </ac:spMkLst>
        </pc:spChg>
        <pc:spChg chg="add mod">
          <ac:chgData name="Carl Warom" userId="b8134005-8dc0-40ef-8d80-56834f818ec3" providerId="ADAL" clId="{A48DF3F0-430D-48C2-8C28-16473DBA43E5}" dt="2023-10-11T09:56:36.702" v="18536" actId="1076"/>
          <ac:spMkLst>
            <pc:docMk/>
            <pc:sldMk cId="3733118316" sldId="406"/>
            <ac:spMk id="14" creationId="{FBE0C33E-EBBB-4A4D-EF3A-B8B4D399E50B}"/>
          </ac:spMkLst>
        </pc:spChg>
        <pc:spChg chg="add mod">
          <ac:chgData name="Carl Warom" userId="b8134005-8dc0-40ef-8d80-56834f818ec3" providerId="ADAL" clId="{A48DF3F0-430D-48C2-8C28-16473DBA43E5}" dt="2023-10-11T09:56:36.702" v="18536" actId="1076"/>
          <ac:spMkLst>
            <pc:docMk/>
            <pc:sldMk cId="3733118316" sldId="406"/>
            <ac:spMk id="15" creationId="{28ED290A-B606-66DA-7207-BFD0892C469A}"/>
          </ac:spMkLst>
        </pc:spChg>
        <pc:spChg chg="add mod topLvl">
          <ac:chgData name="Carl Warom" userId="b8134005-8dc0-40ef-8d80-56834f818ec3" providerId="ADAL" clId="{A48DF3F0-430D-48C2-8C28-16473DBA43E5}" dt="2023-10-11T09:59:30.392" v="18565" actId="207"/>
          <ac:spMkLst>
            <pc:docMk/>
            <pc:sldMk cId="3733118316" sldId="406"/>
            <ac:spMk id="17" creationId="{8F5F9D77-C694-2FF3-18E7-268BC7A760D6}"/>
          </ac:spMkLst>
        </pc:spChg>
        <pc:spChg chg="add mod topLvl">
          <ac:chgData name="Carl Warom" userId="b8134005-8dc0-40ef-8d80-56834f818ec3" providerId="ADAL" clId="{A48DF3F0-430D-48C2-8C28-16473DBA43E5}" dt="2023-10-11T09:59:30.392" v="18565" actId="207"/>
          <ac:spMkLst>
            <pc:docMk/>
            <pc:sldMk cId="3733118316" sldId="406"/>
            <ac:spMk id="18" creationId="{FDF31F0D-FB16-1FAF-C8A1-639B9EFAB129}"/>
          </ac:spMkLst>
        </pc:spChg>
        <pc:spChg chg="add mod topLvl">
          <ac:chgData name="Carl Warom" userId="b8134005-8dc0-40ef-8d80-56834f818ec3" providerId="ADAL" clId="{A48DF3F0-430D-48C2-8C28-16473DBA43E5}" dt="2023-10-11T09:59:30.392" v="18565" actId="207"/>
          <ac:spMkLst>
            <pc:docMk/>
            <pc:sldMk cId="3733118316" sldId="406"/>
            <ac:spMk id="19" creationId="{1DDD82E9-0997-0EF9-34B9-DBDFC33C79C3}"/>
          </ac:spMkLst>
        </pc:spChg>
        <pc:spChg chg="add mod topLvl">
          <ac:chgData name="Carl Warom" userId="b8134005-8dc0-40ef-8d80-56834f818ec3" providerId="ADAL" clId="{A48DF3F0-430D-48C2-8C28-16473DBA43E5}" dt="2023-10-11T09:59:30.392" v="18565" actId="207"/>
          <ac:spMkLst>
            <pc:docMk/>
            <pc:sldMk cId="3733118316" sldId="406"/>
            <ac:spMk id="21" creationId="{D3EC90D2-8FDE-50CB-EBE3-DF99398B4559}"/>
          </ac:spMkLst>
        </pc:spChg>
        <pc:spChg chg="add mod topLvl">
          <ac:chgData name="Carl Warom" userId="b8134005-8dc0-40ef-8d80-56834f818ec3" providerId="ADAL" clId="{A48DF3F0-430D-48C2-8C28-16473DBA43E5}" dt="2023-10-11T10:04:01.345" v="18842" actId="2085"/>
          <ac:spMkLst>
            <pc:docMk/>
            <pc:sldMk cId="3733118316" sldId="406"/>
            <ac:spMk id="23" creationId="{2AC6AF85-9D4D-8C41-AEE9-099EE3E71912}"/>
          </ac:spMkLst>
        </pc:spChg>
        <pc:spChg chg="add mod">
          <ac:chgData name="Carl Warom" userId="b8134005-8dc0-40ef-8d80-56834f818ec3" providerId="ADAL" clId="{A48DF3F0-430D-48C2-8C28-16473DBA43E5}" dt="2023-10-11T10:00:52.164" v="18639" actId="404"/>
          <ac:spMkLst>
            <pc:docMk/>
            <pc:sldMk cId="3733118316" sldId="406"/>
            <ac:spMk id="26" creationId="{E1087E15-BC27-88F7-CBA9-4EEAD16362CB}"/>
          </ac:spMkLst>
        </pc:spChg>
        <pc:spChg chg="add mod">
          <ac:chgData name="Carl Warom" userId="b8134005-8dc0-40ef-8d80-56834f818ec3" providerId="ADAL" clId="{A48DF3F0-430D-48C2-8C28-16473DBA43E5}" dt="2023-10-11T10:01:00.810" v="18640" actId="1076"/>
          <ac:spMkLst>
            <pc:docMk/>
            <pc:sldMk cId="3733118316" sldId="406"/>
            <ac:spMk id="27" creationId="{FD0B2CE9-C91F-9365-93F4-1430AAA83584}"/>
          </ac:spMkLst>
        </pc:spChg>
        <pc:spChg chg="add mod">
          <ac:chgData name="Carl Warom" userId="b8134005-8dc0-40ef-8d80-56834f818ec3" providerId="ADAL" clId="{A48DF3F0-430D-48C2-8C28-16473DBA43E5}" dt="2023-10-11T10:30:43.564" v="18854" actId="1035"/>
          <ac:spMkLst>
            <pc:docMk/>
            <pc:sldMk cId="3733118316" sldId="406"/>
            <ac:spMk id="28" creationId="{C6E28361-2AFF-1B20-AE09-5D309E5DE79D}"/>
          </ac:spMkLst>
        </pc:spChg>
        <pc:spChg chg="add mod">
          <ac:chgData name="Carl Warom" userId="b8134005-8dc0-40ef-8d80-56834f818ec3" providerId="ADAL" clId="{A48DF3F0-430D-48C2-8C28-16473DBA43E5}" dt="2023-10-11T11:50:37.147" v="22736" actId="20577"/>
          <ac:spMkLst>
            <pc:docMk/>
            <pc:sldMk cId="3733118316" sldId="406"/>
            <ac:spMk id="29" creationId="{5CC04DA3-159D-BD94-C4B8-3B6ECDD21CFB}"/>
          </ac:spMkLst>
        </pc:spChg>
        <pc:spChg chg="add mod">
          <ac:chgData name="Carl Warom" userId="b8134005-8dc0-40ef-8d80-56834f818ec3" providerId="ADAL" clId="{A48DF3F0-430D-48C2-8C28-16473DBA43E5}" dt="2023-10-11T10:30:45.923" v="18856" actId="1036"/>
          <ac:spMkLst>
            <pc:docMk/>
            <pc:sldMk cId="3733118316" sldId="406"/>
            <ac:spMk id="30" creationId="{6E7DF0C1-F24D-BA9D-7D78-03925DA24E3F}"/>
          </ac:spMkLst>
        </pc:spChg>
        <pc:spChg chg="add mod">
          <ac:chgData name="Carl Warom" userId="b8134005-8dc0-40ef-8d80-56834f818ec3" providerId="ADAL" clId="{A48DF3F0-430D-48C2-8C28-16473DBA43E5}" dt="2023-10-11T10:04:09.613" v="18843" actId="207"/>
          <ac:spMkLst>
            <pc:docMk/>
            <pc:sldMk cId="3733118316" sldId="406"/>
            <ac:spMk id="35" creationId="{CE659A39-D76E-B594-E054-70AEC9498B85}"/>
          </ac:spMkLst>
        </pc:spChg>
        <pc:spChg chg="del">
          <ac:chgData name="Carl Warom" userId="b8134005-8dc0-40ef-8d80-56834f818ec3" providerId="ADAL" clId="{A48DF3F0-430D-48C2-8C28-16473DBA43E5}" dt="2023-10-11T09:51:34.235" v="18362" actId="478"/>
          <ac:spMkLst>
            <pc:docMk/>
            <pc:sldMk cId="3733118316" sldId="406"/>
            <ac:spMk id="75" creationId="{6EAA5C48-773F-69AF-B56B-80740AC71DB3}"/>
          </ac:spMkLst>
        </pc:spChg>
        <pc:spChg chg="del">
          <ac:chgData name="Carl Warom" userId="b8134005-8dc0-40ef-8d80-56834f818ec3" providerId="ADAL" clId="{A48DF3F0-430D-48C2-8C28-16473DBA43E5}" dt="2023-10-11T09:51:34.235" v="18362" actId="478"/>
          <ac:spMkLst>
            <pc:docMk/>
            <pc:sldMk cId="3733118316" sldId="406"/>
            <ac:spMk id="76" creationId="{0506CD2D-AB78-B3E3-8D3A-B991E39D221E}"/>
          </ac:spMkLst>
        </pc:spChg>
        <pc:spChg chg="del">
          <ac:chgData name="Carl Warom" userId="b8134005-8dc0-40ef-8d80-56834f818ec3" providerId="ADAL" clId="{A48DF3F0-430D-48C2-8C28-16473DBA43E5}" dt="2023-10-11T09:51:34.235" v="18362" actId="478"/>
          <ac:spMkLst>
            <pc:docMk/>
            <pc:sldMk cId="3733118316" sldId="406"/>
            <ac:spMk id="77" creationId="{D9F30CE2-29E1-27C8-16F0-307F9855E214}"/>
          </ac:spMkLst>
        </pc:spChg>
        <pc:spChg chg="del">
          <ac:chgData name="Carl Warom" userId="b8134005-8dc0-40ef-8d80-56834f818ec3" providerId="ADAL" clId="{A48DF3F0-430D-48C2-8C28-16473DBA43E5}" dt="2023-10-11T09:51:34.235" v="18362" actId="478"/>
          <ac:spMkLst>
            <pc:docMk/>
            <pc:sldMk cId="3733118316" sldId="406"/>
            <ac:spMk id="99" creationId="{6B43457F-C612-BA5D-A168-025173737311}"/>
          </ac:spMkLst>
        </pc:spChg>
        <pc:spChg chg="del">
          <ac:chgData name="Carl Warom" userId="b8134005-8dc0-40ef-8d80-56834f818ec3" providerId="ADAL" clId="{A48DF3F0-430D-48C2-8C28-16473DBA43E5}" dt="2023-10-11T09:51:34.235" v="18362" actId="478"/>
          <ac:spMkLst>
            <pc:docMk/>
            <pc:sldMk cId="3733118316" sldId="406"/>
            <ac:spMk id="100" creationId="{1346EA73-86E8-54F5-516E-0E1E5519C379}"/>
          </ac:spMkLst>
        </pc:spChg>
        <pc:spChg chg="del">
          <ac:chgData name="Carl Warom" userId="b8134005-8dc0-40ef-8d80-56834f818ec3" providerId="ADAL" clId="{A48DF3F0-430D-48C2-8C28-16473DBA43E5}" dt="2023-10-11T09:51:34.235" v="18362" actId="478"/>
          <ac:spMkLst>
            <pc:docMk/>
            <pc:sldMk cId="3733118316" sldId="406"/>
            <ac:spMk id="101" creationId="{9F0D7D68-73A4-32D3-1519-56F59C2532E8}"/>
          </ac:spMkLst>
        </pc:spChg>
        <pc:spChg chg="del">
          <ac:chgData name="Carl Warom" userId="b8134005-8dc0-40ef-8d80-56834f818ec3" providerId="ADAL" clId="{A48DF3F0-430D-48C2-8C28-16473DBA43E5}" dt="2023-10-11T09:51:34.235" v="18362" actId="478"/>
          <ac:spMkLst>
            <pc:docMk/>
            <pc:sldMk cId="3733118316" sldId="406"/>
            <ac:spMk id="102" creationId="{57523603-8996-E97A-8BF8-C13E4B155DB9}"/>
          </ac:spMkLst>
        </pc:spChg>
        <pc:spChg chg="del">
          <ac:chgData name="Carl Warom" userId="b8134005-8dc0-40ef-8d80-56834f818ec3" providerId="ADAL" clId="{A48DF3F0-430D-48C2-8C28-16473DBA43E5}" dt="2023-10-11T09:51:34.235" v="18362" actId="478"/>
          <ac:spMkLst>
            <pc:docMk/>
            <pc:sldMk cId="3733118316" sldId="406"/>
            <ac:spMk id="103" creationId="{30AAF840-AEAB-3F42-5438-7D2348381782}"/>
          </ac:spMkLst>
        </pc:spChg>
        <pc:spChg chg="del">
          <ac:chgData name="Carl Warom" userId="b8134005-8dc0-40ef-8d80-56834f818ec3" providerId="ADAL" clId="{A48DF3F0-430D-48C2-8C28-16473DBA43E5}" dt="2023-10-11T09:51:34.235" v="18362" actId="478"/>
          <ac:spMkLst>
            <pc:docMk/>
            <pc:sldMk cId="3733118316" sldId="406"/>
            <ac:spMk id="104" creationId="{E79499BB-72FF-7010-46D0-0D402880C5A2}"/>
          </ac:spMkLst>
        </pc:spChg>
        <pc:spChg chg="del">
          <ac:chgData name="Carl Warom" userId="b8134005-8dc0-40ef-8d80-56834f818ec3" providerId="ADAL" clId="{A48DF3F0-430D-48C2-8C28-16473DBA43E5}" dt="2023-10-11T09:51:34.235" v="18362" actId="478"/>
          <ac:spMkLst>
            <pc:docMk/>
            <pc:sldMk cId="3733118316" sldId="406"/>
            <ac:spMk id="105" creationId="{1F3577F0-6A02-EDE1-38CC-9AF389C9D1E4}"/>
          </ac:spMkLst>
        </pc:spChg>
        <pc:spChg chg="del">
          <ac:chgData name="Carl Warom" userId="b8134005-8dc0-40ef-8d80-56834f818ec3" providerId="ADAL" clId="{A48DF3F0-430D-48C2-8C28-16473DBA43E5}" dt="2023-10-11T09:51:34.235" v="18362" actId="478"/>
          <ac:spMkLst>
            <pc:docMk/>
            <pc:sldMk cId="3733118316" sldId="406"/>
            <ac:spMk id="106" creationId="{85511413-FBFD-D7FB-7E67-8A0CE6F4E228}"/>
          </ac:spMkLst>
        </pc:spChg>
        <pc:spChg chg="del">
          <ac:chgData name="Carl Warom" userId="b8134005-8dc0-40ef-8d80-56834f818ec3" providerId="ADAL" clId="{A48DF3F0-430D-48C2-8C28-16473DBA43E5}" dt="2023-10-11T09:51:34.235" v="18362" actId="478"/>
          <ac:spMkLst>
            <pc:docMk/>
            <pc:sldMk cId="3733118316" sldId="406"/>
            <ac:spMk id="107" creationId="{11604891-7A9D-3DDF-CDC1-CB47B8C209EB}"/>
          </ac:spMkLst>
        </pc:spChg>
        <pc:spChg chg="del">
          <ac:chgData name="Carl Warom" userId="b8134005-8dc0-40ef-8d80-56834f818ec3" providerId="ADAL" clId="{A48DF3F0-430D-48C2-8C28-16473DBA43E5}" dt="2023-10-11T09:51:34.235" v="18362" actId="478"/>
          <ac:spMkLst>
            <pc:docMk/>
            <pc:sldMk cId="3733118316" sldId="406"/>
            <ac:spMk id="108" creationId="{C436BFEF-F2DC-3C8D-7CEE-C08706ADED0A}"/>
          </ac:spMkLst>
        </pc:spChg>
        <pc:spChg chg="del">
          <ac:chgData name="Carl Warom" userId="b8134005-8dc0-40ef-8d80-56834f818ec3" providerId="ADAL" clId="{A48DF3F0-430D-48C2-8C28-16473DBA43E5}" dt="2023-10-11T09:51:34.235" v="18362" actId="478"/>
          <ac:spMkLst>
            <pc:docMk/>
            <pc:sldMk cId="3733118316" sldId="406"/>
            <ac:spMk id="1024" creationId="{1FAE1B47-D4DD-A02D-260F-175BC0FFAE36}"/>
          </ac:spMkLst>
        </pc:spChg>
        <pc:spChg chg="del">
          <ac:chgData name="Carl Warom" userId="b8134005-8dc0-40ef-8d80-56834f818ec3" providerId="ADAL" clId="{A48DF3F0-430D-48C2-8C28-16473DBA43E5}" dt="2023-10-11T09:51:34.235" v="18362" actId="478"/>
          <ac:spMkLst>
            <pc:docMk/>
            <pc:sldMk cId="3733118316" sldId="406"/>
            <ac:spMk id="1025" creationId="{82FFDD62-F040-77BD-FA39-137C150E4313}"/>
          </ac:spMkLst>
        </pc:spChg>
        <pc:spChg chg="del">
          <ac:chgData name="Carl Warom" userId="b8134005-8dc0-40ef-8d80-56834f818ec3" providerId="ADAL" clId="{A48DF3F0-430D-48C2-8C28-16473DBA43E5}" dt="2023-10-11T09:51:34.235" v="18362" actId="478"/>
          <ac:spMkLst>
            <pc:docMk/>
            <pc:sldMk cId="3733118316" sldId="406"/>
            <ac:spMk id="1026" creationId="{60F4D9E6-74CE-4463-D0F5-20C23ADFE721}"/>
          </ac:spMkLst>
        </pc:spChg>
        <pc:spChg chg="del">
          <ac:chgData name="Carl Warom" userId="b8134005-8dc0-40ef-8d80-56834f818ec3" providerId="ADAL" clId="{A48DF3F0-430D-48C2-8C28-16473DBA43E5}" dt="2023-10-11T09:51:34.235" v="18362" actId="478"/>
          <ac:spMkLst>
            <pc:docMk/>
            <pc:sldMk cId="3733118316" sldId="406"/>
            <ac:spMk id="1031" creationId="{4F759ADC-7A6A-B752-995D-127106F38F35}"/>
          </ac:spMkLst>
        </pc:spChg>
        <pc:spChg chg="del">
          <ac:chgData name="Carl Warom" userId="b8134005-8dc0-40ef-8d80-56834f818ec3" providerId="ADAL" clId="{A48DF3F0-430D-48C2-8C28-16473DBA43E5}" dt="2023-10-11T09:51:34.235" v="18362" actId="478"/>
          <ac:spMkLst>
            <pc:docMk/>
            <pc:sldMk cId="3733118316" sldId="406"/>
            <ac:spMk id="1033" creationId="{2D1C9C7D-DDB6-7D0E-1E22-220D0545B417}"/>
          </ac:spMkLst>
        </pc:spChg>
        <pc:spChg chg="del">
          <ac:chgData name="Carl Warom" userId="b8134005-8dc0-40ef-8d80-56834f818ec3" providerId="ADAL" clId="{A48DF3F0-430D-48C2-8C28-16473DBA43E5}" dt="2023-10-11T09:51:34.235" v="18362" actId="478"/>
          <ac:spMkLst>
            <pc:docMk/>
            <pc:sldMk cId="3733118316" sldId="406"/>
            <ac:spMk id="1039" creationId="{3AE92922-545F-C9AD-0F1D-79E7151CA2CF}"/>
          </ac:spMkLst>
        </pc:spChg>
        <pc:spChg chg="del">
          <ac:chgData name="Carl Warom" userId="b8134005-8dc0-40ef-8d80-56834f818ec3" providerId="ADAL" clId="{A48DF3F0-430D-48C2-8C28-16473DBA43E5}" dt="2023-10-11T09:51:34.235" v="18362" actId="478"/>
          <ac:spMkLst>
            <pc:docMk/>
            <pc:sldMk cId="3733118316" sldId="406"/>
            <ac:spMk id="1041" creationId="{9EF56B69-7AF1-C810-3AB4-31919B22B726}"/>
          </ac:spMkLst>
        </pc:spChg>
        <pc:spChg chg="del">
          <ac:chgData name="Carl Warom" userId="b8134005-8dc0-40ef-8d80-56834f818ec3" providerId="ADAL" clId="{A48DF3F0-430D-48C2-8C28-16473DBA43E5}" dt="2023-10-11T09:51:34.235" v="18362" actId="478"/>
          <ac:spMkLst>
            <pc:docMk/>
            <pc:sldMk cId="3733118316" sldId="406"/>
            <ac:spMk id="1042" creationId="{891D3B3F-5883-C997-C566-AE869A11699C}"/>
          </ac:spMkLst>
        </pc:spChg>
        <pc:spChg chg="del">
          <ac:chgData name="Carl Warom" userId="b8134005-8dc0-40ef-8d80-56834f818ec3" providerId="ADAL" clId="{A48DF3F0-430D-48C2-8C28-16473DBA43E5}" dt="2023-10-11T09:51:34.235" v="18362" actId="478"/>
          <ac:spMkLst>
            <pc:docMk/>
            <pc:sldMk cId="3733118316" sldId="406"/>
            <ac:spMk id="1043" creationId="{798F5820-19BA-3F48-ABE1-8E016EA0DF34}"/>
          </ac:spMkLst>
        </pc:spChg>
        <pc:spChg chg="del">
          <ac:chgData name="Carl Warom" userId="b8134005-8dc0-40ef-8d80-56834f818ec3" providerId="ADAL" clId="{A48DF3F0-430D-48C2-8C28-16473DBA43E5}" dt="2023-10-11T09:51:34.235" v="18362" actId="478"/>
          <ac:spMkLst>
            <pc:docMk/>
            <pc:sldMk cId="3733118316" sldId="406"/>
            <ac:spMk id="1044" creationId="{7CF57273-9ED2-E05B-3D70-C9356AC96E08}"/>
          </ac:spMkLst>
        </pc:spChg>
        <pc:spChg chg="del">
          <ac:chgData name="Carl Warom" userId="b8134005-8dc0-40ef-8d80-56834f818ec3" providerId="ADAL" clId="{A48DF3F0-430D-48C2-8C28-16473DBA43E5}" dt="2023-10-11T09:51:34.235" v="18362" actId="478"/>
          <ac:spMkLst>
            <pc:docMk/>
            <pc:sldMk cId="3733118316" sldId="406"/>
            <ac:spMk id="1060" creationId="{C1917D97-20F9-EAF8-35A1-AA6718D27A1F}"/>
          </ac:spMkLst>
        </pc:spChg>
        <pc:spChg chg="del">
          <ac:chgData name="Carl Warom" userId="b8134005-8dc0-40ef-8d80-56834f818ec3" providerId="ADAL" clId="{A48DF3F0-430D-48C2-8C28-16473DBA43E5}" dt="2023-10-11T09:51:34.235" v="18362" actId="478"/>
          <ac:spMkLst>
            <pc:docMk/>
            <pc:sldMk cId="3733118316" sldId="406"/>
            <ac:spMk id="1061" creationId="{F5AA5C48-240A-589F-4C7D-D34276DDFA63}"/>
          </ac:spMkLst>
        </pc:spChg>
        <pc:spChg chg="del">
          <ac:chgData name="Carl Warom" userId="b8134005-8dc0-40ef-8d80-56834f818ec3" providerId="ADAL" clId="{A48DF3F0-430D-48C2-8C28-16473DBA43E5}" dt="2023-10-11T09:51:34.235" v="18362" actId="478"/>
          <ac:spMkLst>
            <pc:docMk/>
            <pc:sldMk cId="3733118316" sldId="406"/>
            <ac:spMk id="1382" creationId="{32A6E90E-9211-3E53-AB0C-10B7C22F8B42}"/>
          </ac:spMkLst>
        </pc:spChg>
        <pc:grpChg chg="add del mod">
          <ac:chgData name="Carl Warom" userId="b8134005-8dc0-40ef-8d80-56834f818ec3" providerId="ADAL" clId="{A48DF3F0-430D-48C2-8C28-16473DBA43E5}" dt="2023-10-11T09:52:58.308" v="18427" actId="165"/>
          <ac:grpSpMkLst>
            <pc:docMk/>
            <pc:sldMk cId="3733118316" sldId="406"/>
            <ac:grpSpMk id="8" creationId="{3B57D6DE-3800-D306-3C7E-9CCE35CD6AFB}"/>
          </ac:grpSpMkLst>
        </pc:grpChg>
        <pc:grpChg chg="add del mod">
          <ac:chgData name="Carl Warom" userId="b8134005-8dc0-40ef-8d80-56834f818ec3" providerId="ADAL" clId="{A48DF3F0-430D-48C2-8C28-16473DBA43E5}" dt="2023-10-11T09:59:23.794" v="18563" actId="165"/>
          <ac:grpSpMkLst>
            <pc:docMk/>
            <pc:sldMk cId="3733118316" sldId="406"/>
            <ac:grpSpMk id="25" creationId="{ACE4C5DA-162F-99F8-2BE8-290021BFA955}"/>
          </ac:grpSpMkLst>
        </pc:grpChg>
        <pc:grpChg chg="del">
          <ac:chgData name="Carl Warom" userId="b8134005-8dc0-40ef-8d80-56834f818ec3" providerId="ADAL" clId="{A48DF3F0-430D-48C2-8C28-16473DBA43E5}" dt="2023-10-11T09:51:34.235" v="18362" actId="478"/>
          <ac:grpSpMkLst>
            <pc:docMk/>
            <pc:sldMk cId="3733118316" sldId="406"/>
            <ac:grpSpMk id="1053" creationId="{5E0A19D3-2B04-741C-7283-AD68D754F80A}"/>
          </ac:grpSpMkLst>
        </pc:grpChg>
        <pc:grpChg chg="del">
          <ac:chgData name="Carl Warom" userId="b8134005-8dc0-40ef-8d80-56834f818ec3" providerId="ADAL" clId="{A48DF3F0-430D-48C2-8C28-16473DBA43E5}" dt="2023-10-11T09:51:34.235" v="18362" actId="478"/>
          <ac:grpSpMkLst>
            <pc:docMk/>
            <pc:sldMk cId="3733118316" sldId="406"/>
            <ac:grpSpMk id="1054" creationId="{62AA2CD5-0856-ABD0-2001-B7615EF51123}"/>
          </ac:grpSpMkLst>
        </pc:grpChg>
        <pc:grpChg chg="del">
          <ac:chgData name="Carl Warom" userId="b8134005-8dc0-40ef-8d80-56834f818ec3" providerId="ADAL" clId="{A48DF3F0-430D-48C2-8C28-16473DBA43E5}" dt="2023-10-11T09:51:34.235" v="18362" actId="478"/>
          <ac:grpSpMkLst>
            <pc:docMk/>
            <pc:sldMk cId="3733118316" sldId="406"/>
            <ac:grpSpMk id="1057" creationId="{B69EBA97-56F1-1465-B43F-144D8BF3D522}"/>
          </ac:grpSpMkLst>
        </pc:grpChg>
        <pc:grpChg chg="del">
          <ac:chgData name="Carl Warom" userId="b8134005-8dc0-40ef-8d80-56834f818ec3" providerId="ADAL" clId="{A48DF3F0-430D-48C2-8C28-16473DBA43E5}" dt="2023-10-11T09:51:34.235" v="18362" actId="478"/>
          <ac:grpSpMkLst>
            <pc:docMk/>
            <pc:sldMk cId="3733118316" sldId="406"/>
            <ac:grpSpMk id="1062" creationId="{5C729653-7342-0F8C-9DEB-325B1AFF7D92}"/>
          </ac:grpSpMkLst>
        </pc:grpChg>
        <pc:grpChg chg="del">
          <ac:chgData name="Carl Warom" userId="b8134005-8dc0-40ef-8d80-56834f818ec3" providerId="ADAL" clId="{A48DF3F0-430D-48C2-8C28-16473DBA43E5}" dt="2023-10-11T09:51:34.235" v="18362" actId="478"/>
          <ac:grpSpMkLst>
            <pc:docMk/>
            <pc:sldMk cId="3733118316" sldId="406"/>
            <ac:grpSpMk id="1141" creationId="{CBCC65E7-2E3F-8313-A762-509644BA14BF}"/>
          </ac:grpSpMkLst>
        </pc:grpChg>
        <pc:grpChg chg="del">
          <ac:chgData name="Carl Warom" userId="b8134005-8dc0-40ef-8d80-56834f818ec3" providerId="ADAL" clId="{A48DF3F0-430D-48C2-8C28-16473DBA43E5}" dt="2023-10-11T09:51:34.235" v="18362" actId="478"/>
          <ac:grpSpMkLst>
            <pc:docMk/>
            <pc:sldMk cId="3733118316" sldId="406"/>
            <ac:grpSpMk id="1180" creationId="{C9CF950A-1952-407D-A5BE-5811BA0A97ED}"/>
          </ac:grpSpMkLst>
        </pc:grpChg>
        <pc:grpChg chg="del">
          <ac:chgData name="Carl Warom" userId="b8134005-8dc0-40ef-8d80-56834f818ec3" providerId="ADAL" clId="{A48DF3F0-430D-48C2-8C28-16473DBA43E5}" dt="2023-10-11T09:51:34.235" v="18362" actId="478"/>
          <ac:grpSpMkLst>
            <pc:docMk/>
            <pc:sldMk cId="3733118316" sldId="406"/>
            <ac:grpSpMk id="1218" creationId="{E64F8005-5706-9142-712A-1453CAB008F6}"/>
          </ac:grpSpMkLst>
        </pc:grpChg>
        <pc:grpChg chg="del">
          <ac:chgData name="Carl Warom" userId="b8134005-8dc0-40ef-8d80-56834f818ec3" providerId="ADAL" clId="{A48DF3F0-430D-48C2-8C28-16473DBA43E5}" dt="2023-10-11T09:51:34.235" v="18362" actId="478"/>
          <ac:grpSpMkLst>
            <pc:docMk/>
            <pc:sldMk cId="3733118316" sldId="406"/>
            <ac:grpSpMk id="1256" creationId="{713486CE-FFF0-5246-550F-78B3374DDD40}"/>
          </ac:grpSpMkLst>
        </pc:grpChg>
        <pc:grpChg chg="del">
          <ac:chgData name="Carl Warom" userId="b8134005-8dc0-40ef-8d80-56834f818ec3" providerId="ADAL" clId="{A48DF3F0-430D-48C2-8C28-16473DBA43E5}" dt="2023-10-11T09:51:34.235" v="18362" actId="478"/>
          <ac:grpSpMkLst>
            <pc:docMk/>
            <pc:sldMk cId="3733118316" sldId="406"/>
            <ac:grpSpMk id="1384" creationId="{23893C6B-85DA-4F7A-F2E4-FC430D72C5CD}"/>
          </ac:grpSpMkLst>
        </pc:grpChg>
        <pc:graphicFrameChg chg="add del mod">
          <ac:chgData name="Carl Warom" userId="b8134005-8dc0-40ef-8d80-56834f818ec3" providerId="ADAL" clId="{A48DF3F0-430D-48C2-8C28-16473DBA43E5}" dt="2023-10-11T09:58:25.046" v="18547" actId="478"/>
          <ac:graphicFrameMkLst>
            <pc:docMk/>
            <pc:sldMk cId="3733118316" sldId="406"/>
            <ac:graphicFrameMk id="16" creationId="{C788415B-FC6E-C79D-154A-2DC3B11033DD}"/>
          </ac:graphicFrameMkLst>
        </pc:graphicFrameChg>
        <pc:picChg chg="del">
          <ac:chgData name="Carl Warom" userId="b8134005-8dc0-40ef-8d80-56834f818ec3" providerId="ADAL" clId="{A48DF3F0-430D-48C2-8C28-16473DBA43E5}" dt="2023-10-11T09:51:34.235" v="18362" actId="478"/>
          <ac:picMkLst>
            <pc:docMk/>
            <pc:sldMk cId="3733118316" sldId="406"/>
            <ac:picMk id="20" creationId="{454A00DC-E66B-DE30-6F84-0FB7872356BB}"/>
          </ac:picMkLst>
        </pc:picChg>
        <pc:picChg chg="del">
          <ac:chgData name="Carl Warom" userId="b8134005-8dc0-40ef-8d80-56834f818ec3" providerId="ADAL" clId="{A48DF3F0-430D-48C2-8C28-16473DBA43E5}" dt="2023-10-11T09:51:34.235" v="18362" actId="478"/>
          <ac:picMkLst>
            <pc:docMk/>
            <pc:sldMk cId="3733118316" sldId="406"/>
            <ac:picMk id="22" creationId="{7EE64CBA-91ED-DAFE-DD91-CA9BB043A649}"/>
          </ac:picMkLst>
        </pc:picChg>
        <pc:picChg chg="del">
          <ac:chgData name="Carl Warom" userId="b8134005-8dc0-40ef-8d80-56834f818ec3" providerId="ADAL" clId="{A48DF3F0-430D-48C2-8C28-16473DBA43E5}" dt="2023-10-11T09:51:34.235" v="18362" actId="478"/>
          <ac:picMkLst>
            <pc:docMk/>
            <pc:sldMk cId="3733118316" sldId="406"/>
            <ac:picMk id="24" creationId="{D17E12EE-C1D0-C1BE-18C6-2234E4A113E0}"/>
          </ac:picMkLst>
        </pc:picChg>
        <pc:picChg chg="del">
          <ac:chgData name="Carl Warom" userId="b8134005-8dc0-40ef-8d80-56834f818ec3" providerId="ADAL" clId="{A48DF3F0-430D-48C2-8C28-16473DBA43E5}" dt="2023-10-11T09:51:34.235" v="18362" actId="478"/>
          <ac:picMkLst>
            <pc:docMk/>
            <pc:sldMk cId="3733118316" sldId="406"/>
            <ac:picMk id="45" creationId="{EC6C9157-9AF7-133A-8A05-0508C2331712}"/>
          </ac:picMkLst>
        </pc:picChg>
        <pc:picChg chg="del">
          <ac:chgData name="Carl Warom" userId="b8134005-8dc0-40ef-8d80-56834f818ec3" providerId="ADAL" clId="{A48DF3F0-430D-48C2-8C28-16473DBA43E5}" dt="2023-10-11T09:51:34.235" v="18362" actId="478"/>
          <ac:picMkLst>
            <pc:docMk/>
            <pc:sldMk cId="3733118316" sldId="406"/>
            <ac:picMk id="47" creationId="{EFC10D89-DC1D-9E74-8029-A0EDFA4A00CC}"/>
          </ac:picMkLst>
        </pc:picChg>
        <pc:picChg chg="del">
          <ac:chgData name="Carl Warom" userId="b8134005-8dc0-40ef-8d80-56834f818ec3" providerId="ADAL" clId="{A48DF3F0-430D-48C2-8C28-16473DBA43E5}" dt="2023-10-11T09:51:34.235" v="18362" actId="478"/>
          <ac:picMkLst>
            <pc:docMk/>
            <pc:sldMk cId="3733118316" sldId="406"/>
            <ac:picMk id="110" creationId="{2EA661E7-E636-8277-39CE-32036CDEF919}"/>
          </ac:picMkLst>
        </pc:picChg>
        <pc:picChg chg="del">
          <ac:chgData name="Carl Warom" userId="b8134005-8dc0-40ef-8d80-56834f818ec3" providerId="ADAL" clId="{A48DF3F0-430D-48C2-8C28-16473DBA43E5}" dt="2023-10-11T09:51:34.235" v="18362" actId="478"/>
          <ac:picMkLst>
            <pc:docMk/>
            <pc:sldMk cId="3733118316" sldId="406"/>
            <ac:picMk id="119" creationId="{51E779E2-E68E-99ED-79C4-03C2D3559A79}"/>
          </ac:picMkLst>
        </pc:picChg>
        <pc:picChg chg="del">
          <ac:chgData name="Carl Warom" userId="b8134005-8dc0-40ef-8d80-56834f818ec3" providerId="ADAL" clId="{A48DF3F0-430D-48C2-8C28-16473DBA43E5}" dt="2023-10-11T09:51:34.235" v="18362" actId="478"/>
          <ac:picMkLst>
            <pc:docMk/>
            <pc:sldMk cId="3733118316" sldId="406"/>
            <ac:picMk id="1028" creationId="{760B15DC-E935-348B-AA10-2DB519585BF1}"/>
          </ac:picMkLst>
        </pc:picChg>
        <pc:picChg chg="del">
          <ac:chgData name="Carl Warom" userId="b8134005-8dc0-40ef-8d80-56834f818ec3" providerId="ADAL" clId="{A48DF3F0-430D-48C2-8C28-16473DBA43E5}" dt="2023-10-11T09:51:34.235" v="18362" actId="478"/>
          <ac:picMkLst>
            <pc:docMk/>
            <pc:sldMk cId="3733118316" sldId="406"/>
            <ac:picMk id="1030" creationId="{6D703CA7-9E39-01F6-1610-B1C4DA46FDB4}"/>
          </ac:picMkLst>
        </pc:picChg>
        <pc:picChg chg="del">
          <ac:chgData name="Carl Warom" userId="b8134005-8dc0-40ef-8d80-56834f818ec3" providerId="ADAL" clId="{A48DF3F0-430D-48C2-8C28-16473DBA43E5}" dt="2023-10-11T09:51:34.235" v="18362" actId="478"/>
          <ac:picMkLst>
            <pc:docMk/>
            <pc:sldMk cId="3733118316" sldId="406"/>
            <ac:picMk id="1032" creationId="{8C26F4CC-3223-2293-B071-243B9F737D21}"/>
          </ac:picMkLst>
        </pc:picChg>
        <pc:picChg chg="del">
          <ac:chgData name="Carl Warom" userId="b8134005-8dc0-40ef-8d80-56834f818ec3" providerId="ADAL" clId="{A48DF3F0-430D-48C2-8C28-16473DBA43E5}" dt="2023-10-11T09:51:34.235" v="18362" actId="478"/>
          <ac:picMkLst>
            <pc:docMk/>
            <pc:sldMk cId="3733118316" sldId="406"/>
            <ac:picMk id="1034" creationId="{51AEE0AD-AAAF-D2C6-289D-41F17DBC8BEE}"/>
          </ac:picMkLst>
        </pc:picChg>
        <pc:picChg chg="del">
          <ac:chgData name="Carl Warom" userId="b8134005-8dc0-40ef-8d80-56834f818ec3" providerId="ADAL" clId="{A48DF3F0-430D-48C2-8C28-16473DBA43E5}" dt="2023-10-11T09:51:34.235" v="18362" actId="478"/>
          <ac:picMkLst>
            <pc:docMk/>
            <pc:sldMk cId="3733118316" sldId="406"/>
            <ac:picMk id="1037" creationId="{1DF9BB64-BC84-0E66-5659-EC7D8046A777}"/>
          </ac:picMkLst>
        </pc:picChg>
        <pc:picChg chg="del">
          <ac:chgData name="Carl Warom" userId="b8134005-8dc0-40ef-8d80-56834f818ec3" providerId="ADAL" clId="{A48DF3F0-430D-48C2-8C28-16473DBA43E5}" dt="2023-10-11T09:51:34.235" v="18362" actId="478"/>
          <ac:picMkLst>
            <pc:docMk/>
            <pc:sldMk cId="3733118316" sldId="406"/>
            <ac:picMk id="1064" creationId="{30F69ADB-C9EB-7B38-AD33-7EBD83A8D944}"/>
          </ac:picMkLst>
        </pc:picChg>
        <pc:picChg chg="del">
          <ac:chgData name="Carl Warom" userId="b8134005-8dc0-40ef-8d80-56834f818ec3" providerId="ADAL" clId="{A48DF3F0-430D-48C2-8C28-16473DBA43E5}" dt="2023-10-11T09:51:34.235" v="18362" actId="478"/>
          <ac:picMkLst>
            <pc:docMk/>
            <pc:sldMk cId="3733118316" sldId="406"/>
            <ac:picMk id="1066" creationId="{8C6D6FCA-C17F-745C-7527-3EEAB9DA518A}"/>
          </ac:picMkLst>
        </pc:picChg>
        <pc:picChg chg="del">
          <ac:chgData name="Carl Warom" userId="b8134005-8dc0-40ef-8d80-56834f818ec3" providerId="ADAL" clId="{A48DF3F0-430D-48C2-8C28-16473DBA43E5}" dt="2023-10-11T09:51:34.235" v="18362" actId="478"/>
          <ac:picMkLst>
            <pc:docMk/>
            <pc:sldMk cId="3733118316" sldId="406"/>
            <ac:picMk id="1068" creationId="{97242852-2B78-6CF9-8588-EE3CDC1E008D}"/>
          </ac:picMkLst>
        </pc:picChg>
        <pc:picChg chg="del">
          <ac:chgData name="Carl Warom" userId="b8134005-8dc0-40ef-8d80-56834f818ec3" providerId="ADAL" clId="{A48DF3F0-430D-48C2-8C28-16473DBA43E5}" dt="2023-10-11T09:51:34.235" v="18362" actId="478"/>
          <ac:picMkLst>
            <pc:docMk/>
            <pc:sldMk cId="3733118316" sldId="406"/>
            <ac:picMk id="1072" creationId="{67DE2DBB-D17B-7B94-CC3A-AFFE1C5B0B59}"/>
          </ac:picMkLst>
        </pc:picChg>
        <pc:picChg chg="del">
          <ac:chgData name="Carl Warom" userId="b8134005-8dc0-40ef-8d80-56834f818ec3" providerId="ADAL" clId="{A48DF3F0-430D-48C2-8C28-16473DBA43E5}" dt="2023-10-11T09:51:34.235" v="18362" actId="478"/>
          <ac:picMkLst>
            <pc:docMk/>
            <pc:sldMk cId="3733118316" sldId="406"/>
            <ac:picMk id="1074" creationId="{285DA5FD-C8F8-C228-F346-C9F8E058AF8C}"/>
          </ac:picMkLst>
        </pc:picChg>
        <pc:picChg chg="del">
          <ac:chgData name="Carl Warom" userId="b8134005-8dc0-40ef-8d80-56834f818ec3" providerId="ADAL" clId="{A48DF3F0-430D-48C2-8C28-16473DBA43E5}" dt="2023-10-11T09:51:34.235" v="18362" actId="478"/>
          <ac:picMkLst>
            <pc:docMk/>
            <pc:sldMk cId="3733118316" sldId="406"/>
            <ac:picMk id="1076" creationId="{3DA289F6-86D3-9090-5CF6-051B326073C0}"/>
          </ac:picMkLst>
        </pc:picChg>
        <pc:picChg chg="del">
          <ac:chgData name="Carl Warom" userId="b8134005-8dc0-40ef-8d80-56834f818ec3" providerId="ADAL" clId="{A48DF3F0-430D-48C2-8C28-16473DBA43E5}" dt="2023-10-11T09:51:34.235" v="18362" actId="478"/>
          <ac:picMkLst>
            <pc:docMk/>
            <pc:sldMk cId="3733118316" sldId="406"/>
            <ac:picMk id="1077" creationId="{D134E6FA-3464-26F4-E701-FCD07AAC9D3F}"/>
          </ac:picMkLst>
        </pc:picChg>
        <pc:picChg chg="del">
          <ac:chgData name="Carl Warom" userId="b8134005-8dc0-40ef-8d80-56834f818ec3" providerId="ADAL" clId="{A48DF3F0-430D-48C2-8C28-16473DBA43E5}" dt="2023-10-11T09:51:34.235" v="18362" actId="478"/>
          <ac:picMkLst>
            <pc:docMk/>
            <pc:sldMk cId="3733118316" sldId="406"/>
            <ac:picMk id="1078" creationId="{34C8B53B-BE0A-5CF4-927C-1B61FAA47211}"/>
          </ac:picMkLst>
        </pc:picChg>
        <pc:cxnChg chg="add del mod">
          <ac:chgData name="Carl Warom" userId="b8134005-8dc0-40ef-8d80-56834f818ec3" providerId="ADAL" clId="{A48DF3F0-430D-48C2-8C28-16473DBA43E5}" dt="2023-10-27T09:00:44.568" v="30864" actId="478"/>
          <ac:cxnSpMkLst>
            <pc:docMk/>
            <pc:sldMk cId="3733118316" sldId="406"/>
            <ac:cxnSpMk id="32" creationId="{4A39B78A-8FED-1D3F-6125-1A238DE88FF4}"/>
          </ac:cxnSpMkLst>
        </pc:cxnChg>
        <pc:cxnChg chg="add mod">
          <ac:chgData name="Carl Warom" userId="b8134005-8dc0-40ef-8d80-56834f818ec3" providerId="ADAL" clId="{A48DF3F0-430D-48C2-8C28-16473DBA43E5}" dt="2023-10-11T10:02:12.854" v="18720" actId="1076"/>
          <ac:cxnSpMkLst>
            <pc:docMk/>
            <pc:sldMk cId="3733118316" sldId="406"/>
            <ac:cxnSpMk id="33" creationId="{C3583855-4B33-F2DD-28F0-DD15D0E683C5}"/>
          </ac:cxnSpMkLst>
        </pc:cxnChg>
        <pc:cxnChg chg="del">
          <ac:chgData name="Carl Warom" userId="b8134005-8dc0-40ef-8d80-56834f818ec3" providerId="ADAL" clId="{A48DF3F0-430D-48C2-8C28-16473DBA43E5}" dt="2023-10-11T09:51:34.235" v="18362" actId="478"/>
          <ac:cxnSpMkLst>
            <pc:docMk/>
            <pc:sldMk cId="3733118316" sldId="406"/>
            <ac:cxnSpMk id="51" creationId="{F96B38B5-16C0-7D9D-4B32-749182AF0C7F}"/>
          </ac:cxnSpMkLst>
        </pc:cxnChg>
        <pc:cxnChg chg="del">
          <ac:chgData name="Carl Warom" userId="b8134005-8dc0-40ef-8d80-56834f818ec3" providerId="ADAL" clId="{A48DF3F0-430D-48C2-8C28-16473DBA43E5}" dt="2023-10-11T09:51:34.235" v="18362" actId="478"/>
          <ac:cxnSpMkLst>
            <pc:docMk/>
            <pc:sldMk cId="3733118316" sldId="406"/>
            <ac:cxnSpMk id="52" creationId="{8FB9078B-259A-C05F-AE4F-70374E1B258C}"/>
          </ac:cxnSpMkLst>
        </pc:cxnChg>
        <pc:cxnChg chg="del">
          <ac:chgData name="Carl Warom" userId="b8134005-8dc0-40ef-8d80-56834f818ec3" providerId="ADAL" clId="{A48DF3F0-430D-48C2-8C28-16473DBA43E5}" dt="2023-10-11T09:51:34.235" v="18362" actId="478"/>
          <ac:cxnSpMkLst>
            <pc:docMk/>
            <pc:sldMk cId="3733118316" sldId="406"/>
            <ac:cxnSpMk id="56" creationId="{5DAFFE0D-A44B-7355-E47F-C9ECC1DAFD9A}"/>
          </ac:cxnSpMkLst>
        </pc:cxnChg>
        <pc:cxnChg chg="del">
          <ac:chgData name="Carl Warom" userId="b8134005-8dc0-40ef-8d80-56834f818ec3" providerId="ADAL" clId="{A48DF3F0-430D-48C2-8C28-16473DBA43E5}" dt="2023-10-11T09:51:34.235" v="18362" actId="478"/>
          <ac:cxnSpMkLst>
            <pc:docMk/>
            <pc:sldMk cId="3733118316" sldId="406"/>
            <ac:cxnSpMk id="60" creationId="{7CA0B42F-0A0F-1A28-5687-D51F9535119F}"/>
          </ac:cxnSpMkLst>
        </pc:cxnChg>
        <pc:cxnChg chg="del">
          <ac:chgData name="Carl Warom" userId="b8134005-8dc0-40ef-8d80-56834f818ec3" providerId="ADAL" clId="{A48DF3F0-430D-48C2-8C28-16473DBA43E5}" dt="2023-10-11T09:51:34.235" v="18362" actId="478"/>
          <ac:cxnSpMkLst>
            <pc:docMk/>
            <pc:sldMk cId="3733118316" sldId="406"/>
            <ac:cxnSpMk id="63" creationId="{01312438-278B-4725-359B-29348B79D7AA}"/>
          </ac:cxnSpMkLst>
        </pc:cxnChg>
        <pc:cxnChg chg="del">
          <ac:chgData name="Carl Warom" userId="b8134005-8dc0-40ef-8d80-56834f818ec3" providerId="ADAL" clId="{A48DF3F0-430D-48C2-8C28-16473DBA43E5}" dt="2023-10-11T09:51:34.235" v="18362" actId="478"/>
          <ac:cxnSpMkLst>
            <pc:docMk/>
            <pc:sldMk cId="3733118316" sldId="406"/>
            <ac:cxnSpMk id="66" creationId="{CD892329-DA65-DD88-DB2A-6013AD8E2298}"/>
          </ac:cxnSpMkLst>
        </pc:cxnChg>
        <pc:cxnChg chg="del">
          <ac:chgData name="Carl Warom" userId="b8134005-8dc0-40ef-8d80-56834f818ec3" providerId="ADAL" clId="{A48DF3F0-430D-48C2-8C28-16473DBA43E5}" dt="2023-10-11T09:51:34.235" v="18362" actId="478"/>
          <ac:cxnSpMkLst>
            <pc:docMk/>
            <pc:sldMk cId="3733118316" sldId="406"/>
            <ac:cxnSpMk id="69" creationId="{349488B1-A46B-B02E-F673-725321019260}"/>
          </ac:cxnSpMkLst>
        </pc:cxnChg>
      </pc:sldChg>
      <pc:sldChg chg="delSp modSp add del mod">
        <pc:chgData name="Carl Warom" userId="b8134005-8dc0-40ef-8d80-56834f818ec3" providerId="ADAL" clId="{A48DF3F0-430D-48C2-8C28-16473DBA43E5}" dt="2023-10-11T12:50:22.639" v="29224" actId="47"/>
        <pc:sldMkLst>
          <pc:docMk/>
          <pc:sldMk cId="2291939452" sldId="407"/>
        </pc:sldMkLst>
        <pc:spChg chg="del mod">
          <ac:chgData name="Carl Warom" userId="b8134005-8dc0-40ef-8d80-56834f818ec3" providerId="ADAL" clId="{A48DF3F0-430D-48C2-8C28-16473DBA43E5}" dt="2023-10-11T12:44:58.631" v="28798" actId="21"/>
          <ac:spMkLst>
            <pc:docMk/>
            <pc:sldMk cId="2291939452" sldId="407"/>
            <ac:spMk id="5" creationId="{9047912B-5A92-AF01-A3DA-72E37E878DFF}"/>
          </ac:spMkLst>
        </pc:spChg>
      </pc:sldChg>
      <pc:sldChg chg="addSp delSp modSp add mod modNotesTx">
        <pc:chgData name="Carl Warom" userId="b8134005-8dc0-40ef-8d80-56834f818ec3" providerId="ADAL" clId="{A48DF3F0-430D-48C2-8C28-16473DBA43E5}" dt="2023-10-13T09:52:22.656" v="30078" actId="20577"/>
        <pc:sldMkLst>
          <pc:docMk/>
          <pc:sldMk cId="3692093277" sldId="408"/>
        </pc:sldMkLst>
        <pc:spChg chg="add mod">
          <ac:chgData name="Carl Warom" userId="b8134005-8dc0-40ef-8d80-56834f818ec3" providerId="ADAL" clId="{A48DF3F0-430D-48C2-8C28-16473DBA43E5}" dt="2023-10-13T09:49:34.713" v="30017" actId="20577"/>
          <ac:spMkLst>
            <pc:docMk/>
            <pc:sldMk cId="3692093277" sldId="408"/>
            <ac:spMk id="2" creationId="{23723545-42F9-1050-E9A1-14564EED5246}"/>
          </ac:spMkLst>
        </pc:spChg>
        <pc:spChg chg="add del mod">
          <ac:chgData name="Carl Warom" userId="b8134005-8dc0-40ef-8d80-56834f818ec3" providerId="ADAL" clId="{A48DF3F0-430D-48C2-8C28-16473DBA43E5}" dt="2023-10-11T11:56:08.299" v="23849"/>
          <ac:spMkLst>
            <pc:docMk/>
            <pc:sldMk cId="3692093277" sldId="408"/>
            <ac:spMk id="2" creationId="{46BF3649-DE89-90E6-8A5C-6B022A03001E}"/>
          </ac:spMkLst>
        </pc:spChg>
        <pc:spChg chg="add mod">
          <ac:chgData name="Carl Warom" userId="b8134005-8dc0-40ef-8d80-56834f818ec3" providerId="ADAL" clId="{A48DF3F0-430D-48C2-8C28-16473DBA43E5}" dt="2023-10-13T09:52:22.656" v="30078" actId="20577"/>
          <ac:spMkLst>
            <pc:docMk/>
            <pc:sldMk cId="3692093277" sldId="408"/>
            <ac:spMk id="3" creationId="{F2542351-BF0C-B0F2-79B6-6A7D12860F23}"/>
          </ac:spMkLst>
        </pc:spChg>
        <pc:spChg chg="add mod">
          <ac:chgData name="Carl Warom" userId="b8134005-8dc0-40ef-8d80-56834f818ec3" providerId="ADAL" clId="{A48DF3F0-430D-48C2-8C28-16473DBA43E5}" dt="2023-10-11T12:01:07.865" v="24138" actId="1076"/>
          <ac:spMkLst>
            <pc:docMk/>
            <pc:sldMk cId="3692093277" sldId="408"/>
            <ac:spMk id="4" creationId="{AA12902E-975A-82C1-FE7C-6EE909793E17}"/>
          </ac:spMkLst>
        </pc:spChg>
        <pc:spChg chg="mod">
          <ac:chgData name="Carl Warom" userId="b8134005-8dc0-40ef-8d80-56834f818ec3" providerId="ADAL" clId="{A48DF3F0-430D-48C2-8C28-16473DBA43E5}" dt="2023-10-11T11:56:01.370" v="23846" actId="20577"/>
          <ac:spMkLst>
            <pc:docMk/>
            <pc:sldMk cId="3692093277" sldId="408"/>
            <ac:spMk id="5" creationId="{C5A9BF6A-AF75-76C0-DEA1-B8B8A87E4F74}"/>
          </ac:spMkLst>
        </pc:spChg>
        <pc:spChg chg="add mod ord">
          <ac:chgData name="Carl Warom" userId="b8134005-8dc0-40ef-8d80-56834f818ec3" providerId="ADAL" clId="{A48DF3F0-430D-48C2-8C28-16473DBA43E5}" dt="2023-10-11T12:01:16.193" v="24144" actId="1035"/>
          <ac:spMkLst>
            <pc:docMk/>
            <pc:sldMk cId="3692093277" sldId="408"/>
            <ac:spMk id="6" creationId="{11F91524-922B-2330-0D37-F30D531489AD}"/>
          </ac:spMkLst>
        </pc:spChg>
        <pc:spChg chg="del">
          <ac:chgData name="Carl Warom" userId="b8134005-8dc0-40ef-8d80-56834f818ec3" providerId="ADAL" clId="{A48DF3F0-430D-48C2-8C28-16473DBA43E5}" dt="2023-10-11T11:55:30.461" v="23815" actId="478"/>
          <ac:spMkLst>
            <pc:docMk/>
            <pc:sldMk cId="3692093277" sldId="408"/>
            <ac:spMk id="9" creationId="{87945B35-7F25-4BBB-85AE-EF5BACC4A62B}"/>
          </ac:spMkLst>
        </pc:spChg>
        <pc:spChg chg="del">
          <ac:chgData name="Carl Warom" userId="b8134005-8dc0-40ef-8d80-56834f818ec3" providerId="ADAL" clId="{A48DF3F0-430D-48C2-8C28-16473DBA43E5}" dt="2023-10-11T11:55:30.461" v="23815" actId="478"/>
          <ac:spMkLst>
            <pc:docMk/>
            <pc:sldMk cId="3692093277" sldId="408"/>
            <ac:spMk id="11" creationId="{B97C7106-9828-ED5E-2C2B-5A8644D3BBB0}"/>
          </ac:spMkLst>
        </pc:spChg>
        <pc:spChg chg="del">
          <ac:chgData name="Carl Warom" userId="b8134005-8dc0-40ef-8d80-56834f818ec3" providerId="ADAL" clId="{A48DF3F0-430D-48C2-8C28-16473DBA43E5}" dt="2023-10-11T11:55:30.461" v="23815" actId="478"/>
          <ac:spMkLst>
            <pc:docMk/>
            <pc:sldMk cId="3692093277" sldId="408"/>
            <ac:spMk id="12" creationId="{D728CA2B-9F76-F77A-CD60-6255E341900E}"/>
          </ac:spMkLst>
        </pc:spChg>
        <pc:spChg chg="del">
          <ac:chgData name="Carl Warom" userId="b8134005-8dc0-40ef-8d80-56834f818ec3" providerId="ADAL" clId="{A48DF3F0-430D-48C2-8C28-16473DBA43E5}" dt="2023-10-11T11:55:30.461" v="23815" actId="478"/>
          <ac:spMkLst>
            <pc:docMk/>
            <pc:sldMk cId="3692093277" sldId="408"/>
            <ac:spMk id="13" creationId="{B994D06E-1E8E-8F49-4AB5-03503316F842}"/>
          </ac:spMkLst>
        </pc:spChg>
        <pc:spChg chg="del">
          <ac:chgData name="Carl Warom" userId="b8134005-8dc0-40ef-8d80-56834f818ec3" providerId="ADAL" clId="{A48DF3F0-430D-48C2-8C28-16473DBA43E5}" dt="2023-10-11T11:55:30.461" v="23815" actId="478"/>
          <ac:spMkLst>
            <pc:docMk/>
            <pc:sldMk cId="3692093277" sldId="408"/>
            <ac:spMk id="14" creationId="{FBE0C33E-EBBB-4A4D-EF3A-B8B4D399E50B}"/>
          </ac:spMkLst>
        </pc:spChg>
        <pc:spChg chg="del">
          <ac:chgData name="Carl Warom" userId="b8134005-8dc0-40ef-8d80-56834f818ec3" providerId="ADAL" clId="{A48DF3F0-430D-48C2-8C28-16473DBA43E5}" dt="2023-10-11T11:55:30.461" v="23815" actId="478"/>
          <ac:spMkLst>
            <pc:docMk/>
            <pc:sldMk cId="3692093277" sldId="408"/>
            <ac:spMk id="15" creationId="{28ED290A-B606-66DA-7207-BFD0892C469A}"/>
          </ac:spMkLst>
        </pc:spChg>
        <pc:spChg chg="del">
          <ac:chgData name="Carl Warom" userId="b8134005-8dc0-40ef-8d80-56834f818ec3" providerId="ADAL" clId="{A48DF3F0-430D-48C2-8C28-16473DBA43E5}" dt="2023-10-11T11:55:30.461" v="23815" actId="478"/>
          <ac:spMkLst>
            <pc:docMk/>
            <pc:sldMk cId="3692093277" sldId="408"/>
            <ac:spMk id="17" creationId="{8F5F9D77-C694-2FF3-18E7-268BC7A760D6}"/>
          </ac:spMkLst>
        </pc:spChg>
        <pc:spChg chg="del">
          <ac:chgData name="Carl Warom" userId="b8134005-8dc0-40ef-8d80-56834f818ec3" providerId="ADAL" clId="{A48DF3F0-430D-48C2-8C28-16473DBA43E5}" dt="2023-10-11T11:55:30.461" v="23815" actId="478"/>
          <ac:spMkLst>
            <pc:docMk/>
            <pc:sldMk cId="3692093277" sldId="408"/>
            <ac:spMk id="18" creationId="{FDF31F0D-FB16-1FAF-C8A1-639B9EFAB129}"/>
          </ac:spMkLst>
        </pc:spChg>
        <pc:spChg chg="del">
          <ac:chgData name="Carl Warom" userId="b8134005-8dc0-40ef-8d80-56834f818ec3" providerId="ADAL" clId="{A48DF3F0-430D-48C2-8C28-16473DBA43E5}" dt="2023-10-11T11:55:30.461" v="23815" actId="478"/>
          <ac:spMkLst>
            <pc:docMk/>
            <pc:sldMk cId="3692093277" sldId="408"/>
            <ac:spMk id="19" creationId="{1DDD82E9-0997-0EF9-34B9-DBDFC33C79C3}"/>
          </ac:spMkLst>
        </pc:spChg>
        <pc:spChg chg="del">
          <ac:chgData name="Carl Warom" userId="b8134005-8dc0-40ef-8d80-56834f818ec3" providerId="ADAL" clId="{A48DF3F0-430D-48C2-8C28-16473DBA43E5}" dt="2023-10-11T11:55:30.461" v="23815" actId="478"/>
          <ac:spMkLst>
            <pc:docMk/>
            <pc:sldMk cId="3692093277" sldId="408"/>
            <ac:spMk id="21" creationId="{D3EC90D2-8FDE-50CB-EBE3-DF99398B4559}"/>
          </ac:spMkLst>
        </pc:spChg>
        <pc:spChg chg="del">
          <ac:chgData name="Carl Warom" userId="b8134005-8dc0-40ef-8d80-56834f818ec3" providerId="ADAL" clId="{A48DF3F0-430D-48C2-8C28-16473DBA43E5}" dt="2023-10-11T11:55:30.461" v="23815" actId="478"/>
          <ac:spMkLst>
            <pc:docMk/>
            <pc:sldMk cId="3692093277" sldId="408"/>
            <ac:spMk id="23" creationId="{2AC6AF85-9D4D-8C41-AEE9-099EE3E71912}"/>
          </ac:spMkLst>
        </pc:spChg>
        <pc:spChg chg="del">
          <ac:chgData name="Carl Warom" userId="b8134005-8dc0-40ef-8d80-56834f818ec3" providerId="ADAL" clId="{A48DF3F0-430D-48C2-8C28-16473DBA43E5}" dt="2023-10-11T11:55:30.461" v="23815" actId="478"/>
          <ac:spMkLst>
            <pc:docMk/>
            <pc:sldMk cId="3692093277" sldId="408"/>
            <ac:spMk id="26" creationId="{E1087E15-BC27-88F7-CBA9-4EEAD16362CB}"/>
          </ac:spMkLst>
        </pc:spChg>
        <pc:spChg chg="del">
          <ac:chgData name="Carl Warom" userId="b8134005-8dc0-40ef-8d80-56834f818ec3" providerId="ADAL" clId="{A48DF3F0-430D-48C2-8C28-16473DBA43E5}" dt="2023-10-11T11:55:30.461" v="23815" actId="478"/>
          <ac:spMkLst>
            <pc:docMk/>
            <pc:sldMk cId="3692093277" sldId="408"/>
            <ac:spMk id="27" creationId="{FD0B2CE9-C91F-9365-93F4-1430AAA83584}"/>
          </ac:spMkLst>
        </pc:spChg>
        <pc:spChg chg="del">
          <ac:chgData name="Carl Warom" userId="b8134005-8dc0-40ef-8d80-56834f818ec3" providerId="ADAL" clId="{A48DF3F0-430D-48C2-8C28-16473DBA43E5}" dt="2023-10-11T11:55:30.461" v="23815" actId="478"/>
          <ac:spMkLst>
            <pc:docMk/>
            <pc:sldMk cId="3692093277" sldId="408"/>
            <ac:spMk id="28" creationId="{C6E28361-2AFF-1B20-AE09-5D309E5DE79D}"/>
          </ac:spMkLst>
        </pc:spChg>
        <pc:spChg chg="del">
          <ac:chgData name="Carl Warom" userId="b8134005-8dc0-40ef-8d80-56834f818ec3" providerId="ADAL" clId="{A48DF3F0-430D-48C2-8C28-16473DBA43E5}" dt="2023-10-11T11:55:30.461" v="23815" actId="478"/>
          <ac:spMkLst>
            <pc:docMk/>
            <pc:sldMk cId="3692093277" sldId="408"/>
            <ac:spMk id="29" creationId="{5CC04DA3-159D-BD94-C4B8-3B6ECDD21CFB}"/>
          </ac:spMkLst>
        </pc:spChg>
        <pc:spChg chg="del">
          <ac:chgData name="Carl Warom" userId="b8134005-8dc0-40ef-8d80-56834f818ec3" providerId="ADAL" clId="{A48DF3F0-430D-48C2-8C28-16473DBA43E5}" dt="2023-10-11T11:55:30.461" v="23815" actId="478"/>
          <ac:spMkLst>
            <pc:docMk/>
            <pc:sldMk cId="3692093277" sldId="408"/>
            <ac:spMk id="30" creationId="{6E7DF0C1-F24D-BA9D-7D78-03925DA24E3F}"/>
          </ac:spMkLst>
        </pc:spChg>
        <pc:spChg chg="del">
          <ac:chgData name="Carl Warom" userId="b8134005-8dc0-40ef-8d80-56834f818ec3" providerId="ADAL" clId="{A48DF3F0-430D-48C2-8C28-16473DBA43E5}" dt="2023-10-11T11:55:30.461" v="23815" actId="478"/>
          <ac:spMkLst>
            <pc:docMk/>
            <pc:sldMk cId="3692093277" sldId="408"/>
            <ac:spMk id="35" creationId="{CE659A39-D76E-B594-E054-70AEC9498B85}"/>
          </ac:spMkLst>
        </pc:spChg>
        <pc:cxnChg chg="del">
          <ac:chgData name="Carl Warom" userId="b8134005-8dc0-40ef-8d80-56834f818ec3" providerId="ADAL" clId="{A48DF3F0-430D-48C2-8C28-16473DBA43E5}" dt="2023-10-11T11:55:30.461" v="23815" actId="478"/>
          <ac:cxnSpMkLst>
            <pc:docMk/>
            <pc:sldMk cId="3692093277" sldId="408"/>
            <ac:cxnSpMk id="32" creationId="{4A39B78A-8FED-1D3F-6125-1A238DE88FF4}"/>
          </ac:cxnSpMkLst>
        </pc:cxnChg>
        <pc:cxnChg chg="del">
          <ac:chgData name="Carl Warom" userId="b8134005-8dc0-40ef-8d80-56834f818ec3" providerId="ADAL" clId="{A48DF3F0-430D-48C2-8C28-16473DBA43E5}" dt="2023-10-11T11:55:30.461" v="23815" actId="478"/>
          <ac:cxnSpMkLst>
            <pc:docMk/>
            <pc:sldMk cId="3692093277" sldId="408"/>
            <ac:cxnSpMk id="33" creationId="{C3583855-4B33-F2DD-28F0-DD15D0E683C5}"/>
          </ac:cxnSpMkLst>
        </pc:cxnChg>
      </pc:sldChg>
      <pc:sldChg chg="addSp delSp modSp add mod ord modNotesTx">
        <pc:chgData name="Carl Warom" userId="b8134005-8dc0-40ef-8d80-56834f818ec3" providerId="ADAL" clId="{A48DF3F0-430D-48C2-8C28-16473DBA43E5}" dt="2023-10-13T10:04:16.527" v="30651" actId="20577"/>
        <pc:sldMkLst>
          <pc:docMk/>
          <pc:sldMk cId="3676108987" sldId="409"/>
        </pc:sldMkLst>
        <pc:spChg chg="add mod">
          <ac:chgData name="Carl Warom" userId="b8134005-8dc0-40ef-8d80-56834f818ec3" providerId="ADAL" clId="{A48DF3F0-430D-48C2-8C28-16473DBA43E5}" dt="2023-10-11T12:38:19.482" v="27752"/>
          <ac:spMkLst>
            <pc:docMk/>
            <pc:sldMk cId="3676108987" sldId="409"/>
            <ac:spMk id="2" creationId="{0DC11BCB-0B5E-C91B-3091-FD2890950BF0}"/>
          </ac:spMkLst>
        </pc:spChg>
        <pc:spChg chg="add mod">
          <ac:chgData name="Carl Warom" userId="b8134005-8dc0-40ef-8d80-56834f818ec3" providerId="ADAL" clId="{A48DF3F0-430D-48C2-8C28-16473DBA43E5}" dt="2023-10-13T09:50:14.033" v="30030" actId="14100"/>
          <ac:spMkLst>
            <pc:docMk/>
            <pc:sldMk cId="3676108987" sldId="409"/>
            <ac:spMk id="3" creationId="{722E8B87-9B09-144E-B419-D7A188054B17}"/>
          </ac:spMkLst>
        </pc:spChg>
        <pc:spChg chg="del">
          <ac:chgData name="Carl Warom" userId="b8134005-8dc0-40ef-8d80-56834f818ec3" providerId="ADAL" clId="{A48DF3F0-430D-48C2-8C28-16473DBA43E5}" dt="2023-10-11T12:38:19.200" v="27751" actId="478"/>
          <ac:spMkLst>
            <pc:docMk/>
            <pc:sldMk cId="3676108987" sldId="409"/>
            <ac:spMk id="4" creationId="{1B078293-C46A-499C-EF40-566BC03B0D69}"/>
          </ac:spMkLst>
        </pc:spChg>
        <pc:spChg chg="add del mod">
          <ac:chgData name="Carl Warom" userId="b8134005-8dc0-40ef-8d80-56834f818ec3" providerId="ADAL" clId="{A48DF3F0-430D-48C2-8C28-16473DBA43E5}" dt="2023-10-13T10:02:23.746" v="30495" actId="478"/>
          <ac:spMkLst>
            <pc:docMk/>
            <pc:sldMk cId="3676108987" sldId="409"/>
            <ac:spMk id="4" creationId="{BE2CF767-5145-52BE-CA07-F264F349235F}"/>
          </ac:spMkLst>
        </pc:spChg>
        <pc:spChg chg="add del mod">
          <ac:chgData name="Carl Warom" userId="b8134005-8dc0-40ef-8d80-56834f818ec3" providerId="ADAL" clId="{A48DF3F0-430D-48C2-8C28-16473DBA43E5}" dt="2023-10-13T10:02:23.746" v="30495" actId="478"/>
          <ac:spMkLst>
            <pc:docMk/>
            <pc:sldMk cId="3676108987" sldId="409"/>
            <ac:spMk id="5" creationId="{8F472F1D-CFCA-4161-FFBC-52370D37774C}"/>
          </ac:spMkLst>
        </pc:spChg>
        <pc:spChg chg="add mod">
          <ac:chgData name="Carl Warom" userId="b8134005-8dc0-40ef-8d80-56834f818ec3" providerId="ADAL" clId="{A48DF3F0-430D-48C2-8C28-16473DBA43E5}" dt="2023-10-13T10:04:16.527" v="30651" actId="20577"/>
          <ac:spMkLst>
            <pc:docMk/>
            <pc:sldMk cId="3676108987" sldId="409"/>
            <ac:spMk id="6" creationId="{18E92D10-14E5-3760-17F7-91D70C4A2F7E}"/>
          </ac:spMkLst>
        </pc:spChg>
        <pc:spChg chg="del">
          <ac:chgData name="Carl Warom" userId="b8134005-8dc0-40ef-8d80-56834f818ec3" providerId="ADAL" clId="{A48DF3F0-430D-48C2-8C28-16473DBA43E5}" dt="2023-10-11T12:37:20.519" v="27628" actId="478"/>
          <ac:spMkLst>
            <pc:docMk/>
            <pc:sldMk cId="3676108987" sldId="409"/>
            <ac:spMk id="18" creationId="{F86D0F4E-5B6E-97F5-1009-4502C1F27A7C}"/>
          </ac:spMkLst>
        </pc:spChg>
        <pc:spChg chg="del">
          <ac:chgData name="Carl Warom" userId="b8134005-8dc0-40ef-8d80-56834f818ec3" providerId="ADAL" clId="{A48DF3F0-430D-48C2-8C28-16473DBA43E5}" dt="2023-10-11T12:37:23.035" v="27629" actId="478"/>
          <ac:spMkLst>
            <pc:docMk/>
            <pc:sldMk cId="3676108987" sldId="409"/>
            <ac:spMk id="25" creationId="{E8CA4C97-3DAB-3188-4701-4EA8FBD480E2}"/>
          </ac:spMkLst>
        </pc:spChg>
        <pc:spChg chg="del">
          <ac:chgData name="Carl Warom" userId="b8134005-8dc0-40ef-8d80-56834f818ec3" providerId="ADAL" clId="{A48DF3F0-430D-48C2-8C28-16473DBA43E5}" dt="2023-10-11T12:37:20.519" v="27628" actId="478"/>
          <ac:spMkLst>
            <pc:docMk/>
            <pc:sldMk cId="3676108987" sldId="409"/>
            <ac:spMk id="27" creationId="{61F8813C-B9BA-DB4E-C631-ADF9DB1F67D6}"/>
          </ac:spMkLst>
        </pc:spChg>
        <pc:spChg chg="del">
          <ac:chgData name="Carl Warom" userId="b8134005-8dc0-40ef-8d80-56834f818ec3" providerId="ADAL" clId="{A48DF3F0-430D-48C2-8C28-16473DBA43E5}" dt="2023-10-11T12:37:18.571" v="27627" actId="478"/>
          <ac:spMkLst>
            <pc:docMk/>
            <pc:sldMk cId="3676108987" sldId="409"/>
            <ac:spMk id="29" creationId="{6D1FB914-BEE9-4D59-7BE8-3CAD15386AE8}"/>
          </ac:spMkLst>
        </pc:spChg>
        <pc:spChg chg="del">
          <ac:chgData name="Carl Warom" userId="b8134005-8dc0-40ef-8d80-56834f818ec3" providerId="ADAL" clId="{A48DF3F0-430D-48C2-8C28-16473DBA43E5}" dt="2023-10-11T12:37:18.571" v="27627" actId="478"/>
          <ac:spMkLst>
            <pc:docMk/>
            <pc:sldMk cId="3676108987" sldId="409"/>
            <ac:spMk id="31" creationId="{0E0E3ABA-99C6-4AC9-3C3C-B2193AF5D6AD}"/>
          </ac:spMkLst>
        </pc:spChg>
        <pc:spChg chg="del">
          <ac:chgData name="Carl Warom" userId="b8134005-8dc0-40ef-8d80-56834f818ec3" providerId="ADAL" clId="{A48DF3F0-430D-48C2-8C28-16473DBA43E5}" dt="2023-10-11T12:37:18.571" v="27627" actId="478"/>
          <ac:spMkLst>
            <pc:docMk/>
            <pc:sldMk cId="3676108987" sldId="409"/>
            <ac:spMk id="32" creationId="{81DF2BA9-149A-9A5B-DD61-0F38046C2F8E}"/>
          </ac:spMkLst>
        </pc:spChg>
        <pc:spChg chg="del">
          <ac:chgData name="Carl Warom" userId="b8134005-8dc0-40ef-8d80-56834f818ec3" providerId="ADAL" clId="{A48DF3F0-430D-48C2-8C28-16473DBA43E5}" dt="2023-10-11T12:37:18.571" v="27627" actId="478"/>
          <ac:spMkLst>
            <pc:docMk/>
            <pc:sldMk cId="3676108987" sldId="409"/>
            <ac:spMk id="34" creationId="{21172F87-C2FC-C371-2E2B-E221F9D2EA33}"/>
          </ac:spMkLst>
        </pc:spChg>
        <pc:spChg chg="del">
          <ac:chgData name="Carl Warom" userId="b8134005-8dc0-40ef-8d80-56834f818ec3" providerId="ADAL" clId="{A48DF3F0-430D-48C2-8C28-16473DBA43E5}" dt="2023-10-11T12:37:18.571" v="27627" actId="478"/>
          <ac:spMkLst>
            <pc:docMk/>
            <pc:sldMk cId="3676108987" sldId="409"/>
            <ac:spMk id="35" creationId="{41D0C67B-22AC-257F-3FBD-FCF9CC949227}"/>
          </ac:spMkLst>
        </pc:spChg>
        <pc:spChg chg="del">
          <ac:chgData name="Carl Warom" userId="b8134005-8dc0-40ef-8d80-56834f818ec3" providerId="ADAL" clId="{A48DF3F0-430D-48C2-8C28-16473DBA43E5}" dt="2023-10-11T12:37:18.571" v="27627" actId="478"/>
          <ac:spMkLst>
            <pc:docMk/>
            <pc:sldMk cId="3676108987" sldId="409"/>
            <ac:spMk id="37" creationId="{6959809F-2627-6022-1E5C-C232EB5AC777}"/>
          </ac:spMkLst>
        </pc:spChg>
        <pc:spChg chg="del">
          <ac:chgData name="Carl Warom" userId="b8134005-8dc0-40ef-8d80-56834f818ec3" providerId="ADAL" clId="{A48DF3F0-430D-48C2-8C28-16473DBA43E5}" dt="2023-10-11T12:37:18.571" v="27627" actId="478"/>
          <ac:spMkLst>
            <pc:docMk/>
            <pc:sldMk cId="3676108987" sldId="409"/>
            <ac:spMk id="39" creationId="{2F45229F-857E-A47A-8178-E8C2F48C7DC2}"/>
          </ac:spMkLst>
        </pc:spChg>
        <pc:spChg chg="del">
          <ac:chgData name="Carl Warom" userId="b8134005-8dc0-40ef-8d80-56834f818ec3" providerId="ADAL" clId="{A48DF3F0-430D-48C2-8C28-16473DBA43E5}" dt="2023-10-11T12:37:18.571" v="27627" actId="478"/>
          <ac:spMkLst>
            <pc:docMk/>
            <pc:sldMk cId="3676108987" sldId="409"/>
            <ac:spMk id="43" creationId="{ECA2007D-0F2A-10DE-0CB2-2CE8D54D70FD}"/>
          </ac:spMkLst>
        </pc:spChg>
        <pc:spChg chg="del">
          <ac:chgData name="Carl Warom" userId="b8134005-8dc0-40ef-8d80-56834f818ec3" providerId="ADAL" clId="{A48DF3F0-430D-48C2-8C28-16473DBA43E5}" dt="2023-10-11T12:37:18.571" v="27627" actId="478"/>
          <ac:spMkLst>
            <pc:docMk/>
            <pc:sldMk cId="3676108987" sldId="409"/>
            <ac:spMk id="46" creationId="{24CD0A5D-ACBE-6885-76B2-2BED882972C2}"/>
          </ac:spMkLst>
        </pc:spChg>
        <pc:spChg chg="del">
          <ac:chgData name="Carl Warom" userId="b8134005-8dc0-40ef-8d80-56834f818ec3" providerId="ADAL" clId="{A48DF3F0-430D-48C2-8C28-16473DBA43E5}" dt="2023-10-11T12:37:18.571" v="27627" actId="478"/>
          <ac:spMkLst>
            <pc:docMk/>
            <pc:sldMk cId="3676108987" sldId="409"/>
            <ac:spMk id="48" creationId="{617E1357-1CC6-2DE1-43AB-F1EAD11ED881}"/>
          </ac:spMkLst>
        </pc:spChg>
        <pc:spChg chg="del">
          <ac:chgData name="Carl Warom" userId="b8134005-8dc0-40ef-8d80-56834f818ec3" providerId="ADAL" clId="{A48DF3F0-430D-48C2-8C28-16473DBA43E5}" dt="2023-10-11T12:37:18.571" v="27627" actId="478"/>
          <ac:spMkLst>
            <pc:docMk/>
            <pc:sldMk cId="3676108987" sldId="409"/>
            <ac:spMk id="49" creationId="{341C1222-5820-FF75-2655-46645293C960}"/>
          </ac:spMkLst>
        </pc:spChg>
        <pc:spChg chg="del">
          <ac:chgData name="Carl Warom" userId="b8134005-8dc0-40ef-8d80-56834f818ec3" providerId="ADAL" clId="{A48DF3F0-430D-48C2-8C28-16473DBA43E5}" dt="2023-10-11T12:37:18.571" v="27627" actId="478"/>
          <ac:spMkLst>
            <pc:docMk/>
            <pc:sldMk cId="3676108987" sldId="409"/>
            <ac:spMk id="50" creationId="{2E3F7B41-2321-1A35-D509-2E8489E204BC}"/>
          </ac:spMkLst>
        </pc:spChg>
        <pc:spChg chg="del">
          <ac:chgData name="Carl Warom" userId="b8134005-8dc0-40ef-8d80-56834f818ec3" providerId="ADAL" clId="{A48DF3F0-430D-48C2-8C28-16473DBA43E5}" dt="2023-10-11T12:37:18.571" v="27627" actId="478"/>
          <ac:spMkLst>
            <pc:docMk/>
            <pc:sldMk cId="3676108987" sldId="409"/>
            <ac:spMk id="56" creationId="{4D28B9EC-1A3B-C375-A16D-D1812712C2ED}"/>
          </ac:spMkLst>
        </pc:spChg>
        <pc:spChg chg="del">
          <ac:chgData name="Carl Warom" userId="b8134005-8dc0-40ef-8d80-56834f818ec3" providerId="ADAL" clId="{A48DF3F0-430D-48C2-8C28-16473DBA43E5}" dt="2023-10-11T12:37:18.571" v="27627" actId="478"/>
          <ac:spMkLst>
            <pc:docMk/>
            <pc:sldMk cId="3676108987" sldId="409"/>
            <ac:spMk id="58" creationId="{96ADCCE4-F95B-5588-B498-492F37D2E728}"/>
          </ac:spMkLst>
        </pc:spChg>
        <pc:spChg chg="del">
          <ac:chgData name="Carl Warom" userId="b8134005-8dc0-40ef-8d80-56834f818ec3" providerId="ADAL" clId="{A48DF3F0-430D-48C2-8C28-16473DBA43E5}" dt="2023-10-11T12:37:20.519" v="27628" actId="478"/>
          <ac:spMkLst>
            <pc:docMk/>
            <pc:sldMk cId="3676108987" sldId="409"/>
            <ac:spMk id="59" creationId="{5B884828-EAE4-DEDB-FA22-D290D1FA2218}"/>
          </ac:spMkLst>
        </pc:spChg>
        <pc:spChg chg="del">
          <ac:chgData name="Carl Warom" userId="b8134005-8dc0-40ef-8d80-56834f818ec3" providerId="ADAL" clId="{A48DF3F0-430D-48C2-8C28-16473DBA43E5}" dt="2023-10-11T12:37:18.571" v="27627" actId="478"/>
          <ac:spMkLst>
            <pc:docMk/>
            <pc:sldMk cId="3676108987" sldId="409"/>
            <ac:spMk id="95" creationId="{9342A9E4-0BCA-1E11-A974-CCD93D6F006D}"/>
          </ac:spMkLst>
        </pc:spChg>
        <pc:spChg chg="del">
          <ac:chgData name="Carl Warom" userId="b8134005-8dc0-40ef-8d80-56834f818ec3" providerId="ADAL" clId="{A48DF3F0-430D-48C2-8C28-16473DBA43E5}" dt="2023-10-11T12:37:18.571" v="27627" actId="478"/>
          <ac:spMkLst>
            <pc:docMk/>
            <pc:sldMk cId="3676108987" sldId="409"/>
            <ac:spMk id="96" creationId="{5515CBCC-4FFC-14E1-9BB7-AA06C0B68A92}"/>
          </ac:spMkLst>
        </pc:spChg>
        <pc:picChg chg="mod modCrop">
          <ac:chgData name="Carl Warom" userId="b8134005-8dc0-40ef-8d80-56834f818ec3" providerId="ADAL" clId="{A48DF3F0-430D-48C2-8C28-16473DBA43E5}" dt="2023-10-13T10:02:39.523" v="30496" actId="732"/>
          <ac:picMkLst>
            <pc:docMk/>
            <pc:sldMk cId="3676108987" sldId="409"/>
            <ac:picMk id="89" creationId="{DD57AC5E-9D45-F1E0-0EFA-BFC0F9CFA1BD}"/>
          </ac:picMkLst>
        </pc:picChg>
        <pc:picChg chg="del">
          <ac:chgData name="Carl Warom" userId="b8134005-8dc0-40ef-8d80-56834f818ec3" providerId="ADAL" clId="{A48DF3F0-430D-48C2-8C28-16473DBA43E5}" dt="2023-10-11T12:37:20.519" v="27628" actId="478"/>
          <ac:picMkLst>
            <pc:docMk/>
            <pc:sldMk cId="3676108987" sldId="409"/>
            <ac:picMk id="3074" creationId="{6A058F1D-FA09-F126-F83B-05E4B5AEEF95}"/>
          </ac:picMkLst>
        </pc:picChg>
      </pc:sldChg>
      <pc:sldChg chg="addSp delSp modSp add del mod modNotesTx">
        <pc:chgData name="Carl Warom" userId="b8134005-8dc0-40ef-8d80-56834f818ec3" providerId="ADAL" clId="{A48DF3F0-430D-48C2-8C28-16473DBA43E5}" dt="2023-10-11T13:07:17.677" v="29609" actId="47"/>
        <pc:sldMkLst>
          <pc:docMk/>
          <pc:sldMk cId="839371078" sldId="410"/>
        </pc:sldMkLst>
        <pc:spChg chg="del">
          <ac:chgData name="Carl Warom" userId="b8134005-8dc0-40ef-8d80-56834f818ec3" providerId="ADAL" clId="{A48DF3F0-430D-48C2-8C28-16473DBA43E5}" dt="2023-10-11T12:46:00.697" v="28810" actId="478"/>
          <ac:spMkLst>
            <pc:docMk/>
            <pc:sldMk cId="839371078" sldId="410"/>
            <ac:spMk id="2" creationId="{252EDD32-7986-DFD1-6E15-539F852286C8}"/>
          </ac:spMkLst>
        </pc:spChg>
        <pc:spChg chg="del">
          <ac:chgData name="Carl Warom" userId="b8134005-8dc0-40ef-8d80-56834f818ec3" providerId="ADAL" clId="{A48DF3F0-430D-48C2-8C28-16473DBA43E5}" dt="2023-10-11T12:46:00.697" v="28810" actId="478"/>
          <ac:spMkLst>
            <pc:docMk/>
            <pc:sldMk cId="839371078" sldId="410"/>
            <ac:spMk id="3" creationId="{DD59119D-B25E-D74B-9AD2-EB2CD5078AC1}"/>
          </ac:spMkLst>
        </pc:spChg>
        <pc:spChg chg="del">
          <ac:chgData name="Carl Warom" userId="b8134005-8dc0-40ef-8d80-56834f818ec3" providerId="ADAL" clId="{A48DF3F0-430D-48C2-8C28-16473DBA43E5}" dt="2023-10-11T12:45:32.970" v="28802" actId="478"/>
          <ac:spMkLst>
            <pc:docMk/>
            <pc:sldMk cId="839371078" sldId="410"/>
            <ac:spMk id="5" creationId="{8BB01DB2-EA4E-111E-1CA0-BB1933517402}"/>
          </ac:spMkLst>
        </pc:spChg>
        <pc:spChg chg="del mod">
          <ac:chgData name="Carl Warom" userId="b8134005-8dc0-40ef-8d80-56834f818ec3" providerId="ADAL" clId="{A48DF3F0-430D-48C2-8C28-16473DBA43E5}" dt="2023-10-11T12:49:20.626" v="29135" actId="478"/>
          <ac:spMkLst>
            <pc:docMk/>
            <pc:sldMk cId="839371078" sldId="410"/>
            <ac:spMk id="13" creationId="{C1088799-DC24-9E25-DFD9-2729A37860C7}"/>
          </ac:spMkLst>
        </pc:spChg>
        <pc:spChg chg="add del mod">
          <ac:chgData name="Carl Warom" userId="b8134005-8dc0-40ef-8d80-56834f818ec3" providerId="ADAL" clId="{A48DF3F0-430D-48C2-8C28-16473DBA43E5}" dt="2023-10-11T12:55:15.756" v="29571" actId="478"/>
          <ac:spMkLst>
            <pc:docMk/>
            <pc:sldMk cId="839371078" sldId="410"/>
            <ac:spMk id="15" creationId="{F545BF5D-3F5B-82CF-EC5A-32EB491C79B7}"/>
          </ac:spMkLst>
        </pc:spChg>
        <pc:spChg chg="add del mod">
          <ac:chgData name="Carl Warom" userId="b8134005-8dc0-40ef-8d80-56834f818ec3" providerId="ADAL" clId="{A48DF3F0-430D-48C2-8C28-16473DBA43E5}" dt="2023-10-11T12:49:02.332" v="29086" actId="478"/>
          <ac:spMkLst>
            <pc:docMk/>
            <pc:sldMk cId="839371078" sldId="410"/>
            <ac:spMk id="16" creationId="{9425147D-F6C3-0531-F86C-A236E45FA4FB}"/>
          </ac:spMkLst>
        </pc:spChg>
        <pc:spChg chg="mod">
          <ac:chgData name="Carl Warom" userId="b8134005-8dc0-40ef-8d80-56834f818ec3" providerId="ADAL" clId="{A48DF3F0-430D-48C2-8C28-16473DBA43E5}" dt="2023-10-11T12:45:51.764" v="28808"/>
          <ac:spMkLst>
            <pc:docMk/>
            <pc:sldMk cId="839371078" sldId="410"/>
            <ac:spMk id="18" creationId="{35511D85-543D-F2F8-C741-A4A3A81C3C1A}"/>
          </ac:spMkLst>
        </pc:spChg>
        <pc:spChg chg="mod">
          <ac:chgData name="Carl Warom" userId="b8134005-8dc0-40ef-8d80-56834f818ec3" providerId="ADAL" clId="{A48DF3F0-430D-48C2-8C28-16473DBA43E5}" dt="2023-10-11T12:45:51.764" v="28808"/>
          <ac:spMkLst>
            <pc:docMk/>
            <pc:sldMk cId="839371078" sldId="410"/>
            <ac:spMk id="21" creationId="{7B3AA187-B2DF-44C4-59D4-765B0ED92C35}"/>
          </ac:spMkLst>
        </pc:spChg>
        <pc:spChg chg="del mod">
          <ac:chgData name="Carl Warom" userId="b8134005-8dc0-40ef-8d80-56834f818ec3" providerId="ADAL" clId="{A48DF3F0-430D-48C2-8C28-16473DBA43E5}" dt="2023-10-11T12:45:39.461" v="28805" actId="478"/>
          <ac:spMkLst>
            <pc:docMk/>
            <pc:sldMk cId="839371078" sldId="410"/>
            <ac:spMk id="22" creationId="{700022E4-7A67-CC49-20E1-609191D4A1DE}"/>
          </ac:spMkLst>
        </pc:spChg>
        <pc:spChg chg="mod">
          <ac:chgData name="Carl Warom" userId="b8134005-8dc0-40ef-8d80-56834f818ec3" providerId="ADAL" clId="{A48DF3F0-430D-48C2-8C28-16473DBA43E5}" dt="2023-10-11T12:45:51.764" v="28808"/>
          <ac:spMkLst>
            <pc:docMk/>
            <pc:sldMk cId="839371078" sldId="410"/>
            <ac:spMk id="26" creationId="{D38D6FB8-8A81-5B4E-4B23-67F2C0F4DFF2}"/>
          </ac:spMkLst>
        </pc:spChg>
        <pc:spChg chg="mod">
          <ac:chgData name="Carl Warom" userId="b8134005-8dc0-40ef-8d80-56834f818ec3" providerId="ADAL" clId="{A48DF3F0-430D-48C2-8C28-16473DBA43E5}" dt="2023-10-11T12:45:51.764" v="28808"/>
          <ac:spMkLst>
            <pc:docMk/>
            <pc:sldMk cId="839371078" sldId="410"/>
            <ac:spMk id="28" creationId="{65955C0E-25DD-D040-9E26-39089CE870BF}"/>
          </ac:spMkLst>
        </pc:spChg>
        <pc:spChg chg="mod">
          <ac:chgData name="Carl Warom" userId="b8134005-8dc0-40ef-8d80-56834f818ec3" providerId="ADAL" clId="{A48DF3F0-430D-48C2-8C28-16473DBA43E5}" dt="2023-10-11T12:45:51.764" v="28808"/>
          <ac:spMkLst>
            <pc:docMk/>
            <pc:sldMk cId="839371078" sldId="410"/>
            <ac:spMk id="29" creationId="{01AC395A-35F5-7B60-EEFB-4D8DECB4C709}"/>
          </ac:spMkLst>
        </pc:spChg>
        <pc:spChg chg="mod">
          <ac:chgData name="Carl Warom" userId="b8134005-8dc0-40ef-8d80-56834f818ec3" providerId="ADAL" clId="{A48DF3F0-430D-48C2-8C28-16473DBA43E5}" dt="2023-10-11T12:45:51.764" v="28808"/>
          <ac:spMkLst>
            <pc:docMk/>
            <pc:sldMk cId="839371078" sldId="410"/>
            <ac:spMk id="30" creationId="{F54F5DF2-72A4-B7EF-BB1A-AF7D4CA95DE9}"/>
          </ac:spMkLst>
        </pc:spChg>
        <pc:spChg chg="mod">
          <ac:chgData name="Carl Warom" userId="b8134005-8dc0-40ef-8d80-56834f818ec3" providerId="ADAL" clId="{A48DF3F0-430D-48C2-8C28-16473DBA43E5}" dt="2023-10-11T12:45:51.764" v="28808"/>
          <ac:spMkLst>
            <pc:docMk/>
            <pc:sldMk cId="839371078" sldId="410"/>
            <ac:spMk id="31" creationId="{B2F173C9-33CF-22FA-5AB8-7919CE4E69BC}"/>
          </ac:spMkLst>
        </pc:spChg>
        <pc:spChg chg="mod">
          <ac:chgData name="Carl Warom" userId="b8134005-8dc0-40ef-8d80-56834f818ec3" providerId="ADAL" clId="{A48DF3F0-430D-48C2-8C28-16473DBA43E5}" dt="2023-10-11T12:45:51.764" v="28808"/>
          <ac:spMkLst>
            <pc:docMk/>
            <pc:sldMk cId="839371078" sldId="410"/>
            <ac:spMk id="32" creationId="{4933788A-2BDC-646A-2AA6-D71D03D210AC}"/>
          </ac:spMkLst>
        </pc:spChg>
        <pc:spChg chg="mod">
          <ac:chgData name="Carl Warom" userId="b8134005-8dc0-40ef-8d80-56834f818ec3" providerId="ADAL" clId="{A48DF3F0-430D-48C2-8C28-16473DBA43E5}" dt="2023-10-11T12:45:51.764" v="28808"/>
          <ac:spMkLst>
            <pc:docMk/>
            <pc:sldMk cId="839371078" sldId="410"/>
            <ac:spMk id="38" creationId="{6CED06BA-274F-C686-336D-21BD4D1E3BD6}"/>
          </ac:spMkLst>
        </pc:spChg>
        <pc:spChg chg="mod">
          <ac:chgData name="Carl Warom" userId="b8134005-8dc0-40ef-8d80-56834f818ec3" providerId="ADAL" clId="{A48DF3F0-430D-48C2-8C28-16473DBA43E5}" dt="2023-10-11T12:45:51.764" v="28808"/>
          <ac:spMkLst>
            <pc:docMk/>
            <pc:sldMk cId="839371078" sldId="410"/>
            <ac:spMk id="39" creationId="{154E3E0C-7A4A-D996-D032-DDCDEA2E1ADB}"/>
          </ac:spMkLst>
        </pc:spChg>
        <pc:spChg chg="mod">
          <ac:chgData name="Carl Warom" userId="b8134005-8dc0-40ef-8d80-56834f818ec3" providerId="ADAL" clId="{A48DF3F0-430D-48C2-8C28-16473DBA43E5}" dt="2023-10-11T12:45:51.764" v="28808"/>
          <ac:spMkLst>
            <pc:docMk/>
            <pc:sldMk cId="839371078" sldId="410"/>
            <ac:spMk id="49" creationId="{5FBE7081-055D-CFF2-1380-AA565E900978}"/>
          </ac:spMkLst>
        </pc:spChg>
        <pc:spChg chg="mod">
          <ac:chgData name="Carl Warom" userId="b8134005-8dc0-40ef-8d80-56834f818ec3" providerId="ADAL" clId="{A48DF3F0-430D-48C2-8C28-16473DBA43E5}" dt="2023-10-11T12:45:51.764" v="28808"/>
          <ac:spMkLst>
            <pc:docMk/>
            <pc:sldMk cId="839371078" sldId="410"/>
            <ac:spMk id="50" creationId="{6CADFB88-71C5-170C-988B-5DE627D1DD50}"/>
          </ac:spMkLst>
        </pc:spChg>
        <pc:spChg chg="mod">
          <ac:chgData name="Carl Warom" userId="b8134005-8dc0-40ef-8d80-56834f818ec3" providerId="ADAL" clId="{A48DF3F0-430D-48C2-8C28-16473DBA43E5}" dt="2023-10-11T12:45:51.764" v="28808"/>
          <ac:spMkLst>
            <pc:docMk/>
            <pc:sldMk cId="839371078" sldId="410"/>
            <ac:spMk id="51" creationId="{8B914E61-65C3-7572-26A4-183AD05C753B}"/>
          </ac:spMkLst>
        </pc:spChg>
        <pc:spChg chg="mod">
          <ac:chgData name="Carl Warom" userId="b8134005-8dc0-40ef-8d80-56834f818ec3" providerId="ADAL" clId="{A48DF3F0-430D-48C2-8C28-16473DBA43E5}" dt="2023-10-11T12:45:51.764" v="28808"/>
          <ac:spMkLst>
            <pc:docMk/>
            <pc:sldMk cId="839371078" sldId="410"/>
            <ac:spMk id="52" creationId="{E50D2029-39FF-D5AF-B248-9DCDC6E2F98B}"/>
          </ac:spMkLst>
        </pc:spChg>
        <pc:spChg chg="mod">
          <ac:chgData name="Carl Warom" userId="b8134005-8dc0-40ef-8d80-56834f818ec3" providerId="ADAL" clId="{A48DF3F0-430D-48C2-8C28-16473DBA43E5}" dt="2023-10-11T12:45:51.764" v="28808"/>
          <ac:spMkLst>
            <pc:docMk/>
            <pc:sldMk cId="839371078" sldId="410"/>
            <ac:spMk id="53" creationId="{BECBF041-7AA6-7469-FF96-1B60DAC90EFD}"/>
          </ac:spMkLst>
        </pc:spChg>
        <pc:spChg chg="mod">
          <ac:chgData name="Carl Warom" userId="b8134005-8dc0-40ef-8d80-56834f818ec3" providerId="ADAL" clId="{A48DF3F0-430D-48C2-8C28-16473DBA43E5}" dt="2023-10-11T12:45:51.764" v="28808"/>
          <ac:spMkLst>
            <pc:docMk/>
            <pc:sldMk cId="839371078" sldId="410"/>
            <ac:spMk id="54" creationId="{B1198A92-3703-8640-9943-D7B3F346B573}"/>
          </ac:spMkLst>
        </pc:spChg>
        <pc:spChg chg="mod">
          <ac:chgData name="Carl Warom" userId="b8134005-8dc0-40ef-8d80-56834f818ec3" providerId="ADAL" clId="{A48DF3F0-430D-48C2-8C28-16473DBA43E5}" dt="2023-10-11T12:45:51.764" v="28808"/>
          <ac:spMkLst>
            <pc:docMk/>
            <pc:sldMk cId="839371078" sldId="410"/>
            <ac:spMk id="55" creationId="{250D4338-8A0C-2B66-11FB-D294F0FA8165}"/>
          </ac:spMkLst>
        </pc:spChg>
        <pc:spChg chg="mod">
          <ac:chgData name="Carl Warom" userId="b8134005-8dc0-40ef-8d80-56834f818ec3" providerId="ADAL" clId="{A48DF3F0-430D-48C2-8C28-16473DBA43E5}" dt="2023-10-11T12:45:51.764" v="28808"/>
          <ac:spMkLst>
            <pc:docMk/>
            <pc:sldMk cId="839371078" sldId="410"/>
            <ac:spMk id="56" creationId="{EE496325-0159-57A5-2BCF-D3D67B2F8289}"/>
          </ac:spMkLst>
        </pc:spChg>
        <pc:spChg chg="mod">
          <ac:chgData name="Carl Warom" userId="b8134005-8dc0-40ef-8d80-56834f818ec3" providerId="ADAL" clId="{A48DF3F0-430D-48C2-8C28-16473DBA43E5}" dt="2023-10-11T12:45:51.764" v="28808"/>
          <ac:spMkLst>
            <pc:docMk/>
            <pc:sldMk cId="839371078" sldId="410"/>
            <ac:spMk id="57" creationId="{AA7E3BF1-7880-414E-2214-DE6888E23C65}"/>
          </ac:spMkLst>
        </pc:spChg>
        <pc:spChg chg="mod">
          <ac:chgData name="Carl Warom" userId="b8134005-8dc0-40ef-8d80-56834f818ec3" providerId="ADAL" clId="{A48DF3F0-430D-48C2-8C28-16473DBA43E5}" dt="2023-10-11T12:45:51.764" v="28808"/>
          <ac:spMkLst>
            <pc:docMk/>
            <pc:sldMk cId="839371078" sldId="410"/>
            <ac:spMk id="65" creationId="{1F774A5C-8DF1-4C9C-50B9-0B89A0FF6664}"/>
          </ac:spMkLst>
        </pc:spChg>
        <pc:spChg chg="add del mod">
          <ac:chgData name="Carl Warom" userId="b8134005-8dc0-40ef-8d80-56834f818ec3" providerId="ADAL" clId="{A48DF3F0-430D-48C2-8C28-16473DBA43E5}" dt="2023-10-11T12:49:20.626" v="29135" actId="478"/>
          <ac:spMkLst>
            <pc:docMk/>
            <pc:sldMk cId="839371078" sldId="410"/>
            <ac:spMk id="79" creationId="{F09B5A1D-15EC-88C9-C8AB-68A3A307871F}"/>
          </ac:spMkLst>
        </pc:spChg>
        <pc:spChg chg="add del mod">
          <ac:chgData name="Carl Warom" userId="b8134005-8dc0-40ef-8d80-56834f818ec3" providerId="ADAL" clId="{A48DF3F0-430D-48C2-8C28-16473DBA43E5}" dt="2023-10-11T13:05:31.002" v="29595" actId="478"/>
          <ac:spMkLst>
            <pc:docMk/>
            <pc:sldMk cId="839371078" sldId="410"/>
            <ac:spMk id="80" creationId="{C2518773-DB0A-DB92-C7B6-D4B8D78FE3CB}"/>
          </ac:spMkLst>
        </pc:spChg>
        <pc:grpChg chg="del">
          <ac:chgData name="Carl Warom" userId="b8134005-8dc0-40ef-8d80-56834f818ec3" providerId="ADAL" clId="{A48DF3F0-430D-48C2-8C28-16473DBA43E5}" dt="2023-10-11T12:45:41.200" v="28806" actId="478"/>
          <ac:grpSpMkLst>
            <pc:docMk/>
            <pc:sldMk cId="839371078" sldId="410"/>
            <ac:grpSpMk id="6" creationId="{0B98F5EC-D8F8-5315-09DC-DF20DBB718B5}"/>
          </ac:grpSpMkLst>
        </pc:grpChg>
        <pc:grpChg chg="add del mod">
          <ac:chgData name="Carl Warom" userId="b8134005-8dc0-40ef-8d80-56834f818ec3" providerId="ADAL" clId="{A48DF3F0-430D-48C2-8C28-16473DBA43E5}" dt="2023-10-11T12:49:20.626" v="29135" actId="478"/>
          <ac:grpSpMkLst>
            <pc:docMk/>
            <pc:sldMk cId="839371078" sldId="410"/>
            <ac:grpSpMk id="17" creationId="{3101A954-817C-5DA8-870E-CC4DB0159B2E}"/>
          </ac:grpSpMkLst>
        </pc:grpChg>
        <pc:grpChg chg="add del mod">
          <ac:chgData name="Carl Warom" userId="b8134005-8dc0-40ef-8d80-56834f818ec3" providerId="ADAL" clId="{A48DF3F0-430D-48C2-8C28-16473DBA43E5}" dt="2023-10-11T12:49:20.626" v="29135" actId="478"/>
          <ac:grpSpMkLst>
            <pc:docMk/>
            <pc:sldMk cId="839371078" sldId="410"/>
            <ac:grpSpMk id="20" creationId="{5FE4FC80-314E-4717-14CB-90CF0625E453}"/>
          </ac:grpSpMkLst>
        </pc:grpChg>
        <pc:grpChg chg="add del mod">
          <ac:chgData name="Carl Warom" userId="b8134005-8dc0-40ef-8d80-56834f818ec3" providerId="ADAL" clId="{A48DF3F0-430D-48C2-8C28-16473DBA43E5}" dt="2023-10-11T12:49:20.626" v="29135" actId="478"/>
          <ac:grpSpMkLst>
            <pc:docMk/>
            <pc:sldMk cId="839371078" sldId="410"/>
            <ac:grpSpMk id="25" creationId="{E15884EC-DB9F-8E80-5694-B054CD7C0AC1}"/>
          </ac:grpSpMkLst>
        </pc:grpChg>
        <pc:grpChg chg="mod">
          <ac:chgData name="Carl Warom" userId="b8134005-8dc0-40ef-8d80-56834f818ec3" providerId="ADAL" clId="{A48DF3F0-430D-48C2-8C28-16473DBA43E5}" dt="2023-10-11T12:45:51.764" v="28808"/>
          <ac:grpSpMkLst>
            <pc:docMk/>
            <pc:sldMk cId="839371078" sldId="410"/>
            <ac:grpSpMk id="27" creationId="{2F5454F3-0866-0409-9970-76DAD533C418}"/>
          </ac:grpSpMkLst>
        </pc:grpChg>
        <pc:grpChg chg="del">
          <ac:chgData name="Carl Warom" userId="b8134005-8dc0-40ef-8d80-56834f818ec3" providerId="ADAL" clId="{A48DF3F0-430D-48C2-8C28-16473DBA43E5}" dt="2023-10-11T12:44:01.001" v="28745" actId="478"/>
          <ac:grpSpMkLst>
            <pc:docMk/>
            <pc:sldMk cId="839371078" sldId="410"/>
            <ac:grpSpMk id="72" creationId="{9D73012C-684D-AA36-45CC-E621B7C8BFA3}"/>
          </ac:grpSpMkLst>
        </pc:grpChg>
        <pc:picChg chg="add mod modCrop">
          <ac:chgData name="Carl Warom" userId="b8134005-8dc0-40ef-8d80-56834f818ec3" providerId="ADAL" clId="{A48DF3F0-430D-48C2-8C28-16473DBA43E5}" dt="2023-10-11T13:06:04.669" v="29604" actId="14100"/>
          <ac:picMkLst>
            <pc:docMk/>
            <pc:sldMk cId="839371078" sldId="410"/>
            <ac:picMk id="3" creationId="{C45642D8-46B7-824A-1FE2-1AB040883057}"/>
          </ac:picMkLst>
        </pc:picChg>
        <pc:picChg chg="mod">
          <ac:chgData name="Carl Warom" userId="b8134005-8dc0-40ef-8d80-56834f818ec3" providerId="ADAL" clId="{A48DF3F0-430D-48C2-8C28-16473DBA43E5}" dt="2023-10-11T12:45:51.764" v="28808"/>
          <ac:picMkLst>
            <pc:docMk/>
            <pc:sldMk cId="839371078" sldId="410"/>
            <ac:picMk id="19" creationId="{3F34D3FE-CBF8-1AE6-EE20-28D963C25FD8}"/>
          </ac:picMkLst>
        </pc:picChg>
        <pc:picChg chg="del">
          <ac:chgData name="Carl Warom" userId="b8134005-8dc0-40ef-8d80-56834f818ec3" providerId="ADAL" clId="{A48DF3F0-430D-48C2-8C28-16473DBA43E5}" dt="2023-10-11T12:49:20.626" v="29135" actId="478"/>
          <ac:picMkLst>
            <pc:docMk/>
            <pc:sldMk cId="839371078" sldId="410"/>
            <ac:picMk id="23" creationId="{B7A448C1-72CE-0AD1-47E6-A9B0F99F819D}"/>
          </ac:picMkLst>
        </pc:picChg>
        <pc:picChg chg="mod">
          <ac:chgData name="Carl Warom" userId="b8134005-8dc0-40ef-8d80-56834f818ec3" providerId="ADAL" clId="{A48DF3F0-430D-48C2-8C28-16473DBA43E5}" dt="2023-10-11T12:45:51.764" v="28808"/>
          <ac:picMkLst>
            <pc:docMk/>
            <pc:sldMk cId="839371078" sldId="410"/>
            <ac:picMk id="24" creationId="{1A384EFB-1ECB-C43A-6724-FBD08BB1DB05}"/>
          </ac:picMkLst>
        </pc:picChg>
        <pc:cxnChg chg="mod">
          <ac:chgData name="Carl Warom" userId="b8134005-8dc0-40ef-8d80-56834f818ec3" providerId="ADAL" clId="{A48DF3F0-430D-48C2-8C28-16473DBA43E5}" dt="2023-10-11T12:45:51.764" v="28808"/>
          <ac:cxnSpMkLst>
            <pc:docMk/>
            <pc:sldMk cId="839371078" sldId="410"/>
            <ac:cxnSpMk id="40" creationId="{01991622-750A-94E3-BC47-731BFF2CE4AB}"/>
          </ac:cxnSpMkLst>
        </pc:cxnChg>
        <pc:cxnChg chg="mod">
          <ac:chgData name="Carl Warom" userId="b8134005-8dc0-40ef-8d80-56834f818ec3" providerId="ADAL" clId="{A48DF3F0-430D-48C2-8C28-16473DBA43E5}" dt="2023-10-11T12:45:51.764" v="28808"/>
          <ac:cxnSpMkLst>
            <pc:docMk/>
            <pc:sldMk cId="839371078" sldId="410"/>
            <ac:cxnSpMk id="41" creationId="{16E85643-F424-575D-F4D9-1CF1367B0CF6}"/>
          </ac:cxnSpMkLst>
        </pc:cxnChg>
        <pc:cxnChg chg="mod">
          <ac:chgData name="Carl Warom" userId="b8134005-8dc0-40ef-8d80-56834f818ec3" providerId="ADAL" clId="{A48DF3F0-430D-48C2-8C28-16473DBA43E5}" dt="2023-10-11T12:45:51.764" v="28808"/>
          <ac:cxnSpMkLst>
            <pc:docMk/>
            <pc:sldMk cId="839371078" sldId="410"/>
            <ac:cxnSpMk id="42" creationId="{63497B68-88AD-64F2-3CAC-913C783B36C5}"/>
          </ac:cxnSpMkLst>
        </pc:cxnChg>
        <pc:cxnChg chg="mod">
          <ac:chgData name="Carl Warom" userId="b8134005-8dc0-40ef-8d80-56834f818ec3" providerId="ADAL" clId="{A48DF3F0-430D-48C2-8C28-16473DBA43E5}" dt="2023-10-11T12:45:51.764" v="28808"/>
          <ac:cxnSpMkLst>
            <pc:docMk/>
            <pc:sldMk cId="839371078" sldId="410"/>
            <ac:cxnSpMk id="43" creationId="{F0C60743-A6EA-F476-E2C5-7228A99442A2}"/>
          </ac:cxnSpMkLst>
        </pc:cxnChg>
        <pc:cxnChg chg="mod">
          <ac:chgData name="Carl Warom" userId="b8134005-8dc0-40ef-8d80-56834f818ec3" providerId="ADAL" clId="{A48DF3F0-430D-48C2-8C28-16473DBA43E5}" dt="2023-10-11T12:45:51.764" v="28808"/>
          <ac:cxnSpMkLst>
            <pc:docMk/>
            <pc:sldMk cId="839371078" sldId="410"/>
            <ac:cxnSpMk id="44" creationId="{7A0BC3E5-6D6B-0A0D-64CA-56583FFA07FA}"/>
          </ac:cxnSpMkLst>
        </pc:cxnChg>
        <pc:cxnChg chg="mod">
          <ac:chgData name="Carl Warom" userId="b8134005-8dc0-40ef-8d80-56834f818ec3" providerId="ADAL" clId="{A48DF3F0-430D-48C2-8C28-16473DBA43E5}" dt="2023-10-11T12:45:51.764" v="28808"/>
          <ac:cxnSpMkLst>
            <pc:docMk/>
            <pc:sldMk cId="839371078" sldId="410"/>
            <ac:cxnSpMk id="45" creationId="{5C26F870-8BF4-A6BA-1DED-3A1C8F360BEC}"/>
          </ac:cxnSpMkLst>
        </pc:cxnChg>
        <pc:cxnChg chg="mod">
          <ac:chgData name="Carl Warom" userId="b8134005-8dc0-40ef-8d80-56834f818ec3" providerId="ADAL" clId="{A48DF3F0-430D-48C2-8C28-16473DBA43E5}" dt="2023-10-11T12:45:51.764" v="28808"/>
          <ac:cxnSpMkLst>
            <pc:docMk/>
            <pc:sldMk cId="839371078" sldId="410"/>
            <ac:cxnSpMk id="47" creationId="{0A86ECB2-CCA1-62A6-E808-2D3C6955807D}"/>
          </ac:cxnSpMkLst>
        </pc:cxnChg>
        <pc:cxnChg chg="mod">
          <ac:chgData name="Carl Warom" userId="b8134005-8dc0-40ef-8d80-56834f818ec3" providerId="ADAL" clId="{A48DF3F0-430D-48C2-8C28-16473DBA43E5}" dt="2023-10-11T12:45:51.764" v="28808"/>
          <ac:cxnSpMkLst>
            <pc:docMk/>
            <pc:sldMk cId="839371078" sldId="410"/>
            <ac:cxnSpMk id="48" creationId="{C227D209-F927-C6E2-80F0-9381D50BB162}"/>
          </ac:cxnSpMkLst>
        </pc:cxnChg>
        <pc:cxnChg chg="mod">
          <ac:chgData name="Carl Warom" userId="b8134005-8dc0-40ef-8d80-56834f818ec3" providerId="ADAL" clId="{A48DF3F0-430D-48C2-8C28-16473DBA43E5}" dt="2023-10-11T12:45:51.764" v="28808"/>
          <ac:cxnSpMkLst>
            <pc:docMk/>
            <pc:sldMk cId="839371078" sldId="410"/>
            <ac:cxnSpMk id="64" creationId="{329DEBC9-4FD9-EC95-342E-DD5D063231BE}"/>
          </ac:cxnSpMkLst>
        </pc:cxnChg>
        <pc:cxnChg chg="mod">
          <ac:chgData name="Carl Warom" userId="b8134005-8dc0-40ef-8d80-56834f818ec3" providerId="ADAL" clId="{A48DF3F0-430D-48C2-8C28-16473DBA43E5}" dt="2023-10-11T12:49:20.626" v="29135" actId="478"/>
          <ac:cxnSpMkLst>
            <pc:docMk/>
            <pc:sldMk cId="839371078" sldId="410"/>
            <ac:cxnSpMk id="66" creationId="{2132EB68-117E-8DF9-BFEB-E5DE21A7F7D9}"/>
          </ac:cxnSpMkLst>
        </pc:cxnChg>
        <pc:cxnChg chg="mod">
          <ac:chgData name="Carl Warom" userId="b8134005-8dc0-40ef-8d80-56834f818ec3" providerId="ADAL" clId="{A48DF3F0-430D-48C2-8C28-16473DBA43E5}" dt="2023-10-11T12:45:51.764" v="28808"/>
          <ac:cxnSpMkLst>
            <pc:docMk/>
            <pc:sldMk cId="839371078" sldId="410"/>
            <ac:cxnSpMk id="67" creationId="{604D43BE-997F-54EC-9BFE-EABA83D89434}"/>
          </ac:cxnSpMkLst>
        </pc:cxnChg>
        <pc:cxnChg chg="mod">
          <ac:chgData name="Carl Warom" userId="b8134005-8dc0-40ef-8d80-56834f818ec3" providerId="ADAL" clId="{A48DF3F0-430D-48C2-8C28-16473DBA43E5}" dt="2023-10-11T12:45:51.764" v="28808"/>
          <ac:cxnSpMkLst>
            <pc:docMk/>
            <pc:sldMk cId="839371078" sldId="410"/>
            <ac:cxnSpMk id="69" creationId="{635C49E4-64F0-2ACB-3898-86274AC4502B}"/>
          </ac:cxnSpMkLst>
        </pc:cxnChg>
        <pc:cxnChg chg="mod">
          <ac:chgData name="Carl Warom" userId="b8134005-8dc0-40ef-8d80-56834f818ec3" providerId="ADAL" clId="{A48DF3F0-430D-48C2-8C28-16473DBA43E5}" dt="2023-10-11T12:45:51.764" v="28808"/>
          <ac:cxnSpMkLst>
            <pc:docMk/>
            <pc:sldMk cId="839371078" sldId="410"/>
            <ac:cxnSpMk id="70" creationId="{33B7A9DD-A5A5-2249-D52D-16A37189E43E}"/>
          </ac:cxnSpMkLst>
        </pc:cxnChg>
        <pc:cxnChg chg="mod">
          <ac:chgData name="Carl Warom" userId="b8134005-8dc0-40ef-8d80-56834f818ec3" providerId="ADAL" clId="{A48DF3F0-430D-48C2-8C28-16473DBA43E5}" dt="2023-10-11T12:45:51.764" v="28808"/>
          <ac:cxnSpMkLst>
            <pc:docMk/>
            <pc:sldMk cId="839371078" sldId="410"/>
            <ac:cxnSpMk id="71" creationId="{9ECB0889-1E9F-5A92-E7B8-A0A59A7F14CF}"/>
          </ac:cxnSpMkLst>
        </pc:cxnChg>
        <pc:cxnChg chg="mod">
          <ac:chgData name="Carl Warom" userId="b8134005-8dc0-40ef-8d80-56834f818ec3" providerId="ADAL" clId="{A48DF3F0-430D-48C2-8C28-16473DBA43E5}" dt="2023-10-11T12:45:51.764" v="28808"/>
          <ac:cxnSpMkLst>
            <pc:docMk/>
            <pc:sldMk cId="839371078" sldId="410"/>
            <ac:cxnSpMk id="73" creationId="{ADF47D54-540E-AB5C-A422-EB74A0F1AB33}"/>
          </ac:cxnSpMkLst>
        </pc:cxnChg>
        <pc:cxnChg chg="mod">
          <ac:chgData name="Carl Warom" userId="b8134005-8dc0-40ef-8d80-56834f818ec3" providerId="ADAL" clId="{A48DF3F0-430D-48C2-8C28-16473DBA43E5}" dt="2023-10-11T12:45:51.764" v="28808"/>
          <ac:cxnSpMkLst>
            <pc:docMk/>
            <pc:sldMk cId="839371078" sldId="410"/>
            <ac:cxnSpMk id="74" creationId="{2899645A-68B1-36A7-EC89-B76A7A83AE9C}"/>
          </ac:cxnSpMkLst>
        </pc:cxnChg>
        <pc:cxnChg chg="mod">
          <ac:chgData name="Carl Warom" userId="b8134005-8dc0-40ef-8d80-56834f818ec3" providerId="ADAL" clId="{A48DF3F0-430D-48C2-8C28-16473DBA43E5}" dt="2023-10-11T12:45:51.764" v="28808"/>
          <ac:cxnSpMkLst>
            <pc:docMk/>
            <pc:sldMk cId="839371078" sldId="410"/>
            <ac:cxnSpMk id="75" creationId="{BE2F5B29-968A-1AD4-B511-E634398DA499}"/>
          </ac:cxnSpMkLst>
        </pc:cxnChg>
        <pc:cxnChg chg="mod">
          <ac:chgData name="Carl Warom" userId="b8134005-8dc0-40ef-8d80-56834f818ec3" providerId="ADAL" clId="{A48DF3F0-430D-48C2-8C28-16473DBA43E5}" dt="2023-10-11T12:45:51.764" v="28808"/>
          <ac:cxnSpMkLst>
            <pc:docMk/>
            <pc:sldMk cId="839371078" sldId="410"/>
            <ac:cxnSpMk id="76" creationId="{1CB1E708-3553-60B9-D509-99A8CC8561F0}"/>
          </ac:cxnSpMkLst>
        </pc:cxnChg>
        <pc:cxnChg chg="mod">
          <ac:chgData name="Carl Warom" userId="b8134005-8dc0-40ef-8d80-56834f818ec3" providerId="ADAL" clId="{A48DF3F0-430D-48C2-8C28-16473DBA43E5}" dt="2023-10-11T12:45:51.764" v="28808"/>
          <ac:cxnSpMkLst>
            <pc:docMk/>
            <pc:sldMk cId="839371078" sldId="410"/>
            <ac:cxnSpMk id="77" creationId="{BF2AC046-F253-1404-6C5C-577E245EA748}"/>
          </ac:cxnSpMkLst>
        </pc:cxnChg>
        <pc:cxnChg chg="mod">
          <ac:chgData name="Carl Warom" userId="b8134005-8dc0-40ef-8d80-56834f818ec3" providerId="ADAL" clId="{A48DF3F0-430D-48C2-8C28-16473DBA43E5}" dt="2023-10-11T12:45:51.764" v="28808"/>
          <ac:cxnSpMkLst>
            <pc:docMk/>
            <pc:sldMk cId="839371078" sldId="410"/>
            <ac:cxnSpMk id="78" creationId="{AF0C9641-5B10-6696-9ADF-4E72FAB0A4BF}"/>
          </ac:cxnSpMkLst>
        </pc:cxnChg>
      </pc:sldChg>
      <pc:sldChg chg="addSp delSp modSp add mod modNotesTx">
        <pc:chgData name="Carl Warom" userId="b8134005-8dc0-40ef-8d80-56834f818ec3" providerId="ADAL" clId="{A48DF3F0-430D-48C2-8C28-16473DBA43E5}" dt="2023-10-16T13:50:49.291" v="30862" actId="20577"/>
        <pc:sldMkLst>
          <pc:docMk/>
          <pc:sldMk cId="4231784521" sldId="411"/>
        </pc:sldMkLst>
        <pc:spChg chg="add del">
          <ac:chgData name="Carl Warom" userId="b8134005-8dc0-40ef-8d80-56834f818ec3" providerId="ADAL" clId="{A48DF3F0-430D-48C2-8C28-16473DBA43E5}" dt="2023-10-11T12:51:08.243" v="29238" actId="22"/>
          <ac:spMkLst>
            <pc:docMk/>
            <pc:sldMk cId="4231784521" sldId="411"/>
            <ac:spMk id="3" creationId="{679C10A8-15F5-A55F-251C-3BE1ABC526F7}"/>
          </ac:spMkLst>
        </pc:spChg>
        <pc:spChg chg="add del mod">
          <ac:chgData name="Carl Warom" userId="b8134005-8dc0-40ef-8d80-56834f818ec3" providerId="ADAL" clId="{A48DF3F0-430D-48C2-8C28-16473DBA43E5}" dt="2023-10-11T12:54:37.935" v="29570"/>
          <ac:spMkLst>
            <pc:docMk/>
            <pc:sldMk cId="4231784521" sldId="411"/>
            <ac:spMk id="5" creationId="{D3F04CAB-360E-1C1A-F1AE-E134F3451046}"/>
          </ac:spMkLst>
        </pc:spChg>
        <pc:spChg chg="del mod">
          <ac:chgData name="Carl Warom" userId="b8134005-8dc0-40ef-8d80-56834f818ec3" providerId="ADAL" clId="{A48DF3F0-430D-48C2-8C28-16473DBA43E5}" dt="2023-10-11T12:50:52.811" v="29232" actId="21"/>
          <ac:spMkLst>
            <pc:docMk/>
            <pc:sldMk cId="4231784521" sldId="411"/>
            <ac:spMk id="15" creationId="{F545BF5D-3F5B-82CF-EC5A-32EB491C79B7}"/>
          </ac:spMkLst>
        </pc:spChg>
        <pc:spChg chg="mod">
          <ac:chgData name="Carl Warom" userId="b8134005-8dc0-40ef-8d80-56834f818ec3" providerId="ADAL" clId="{A48DF3F0-430D-48C2-8C28-16473DBA43E5}" dt="2023-10-16T13:50:49.291" v="30862" actId="20577"/>
          <ac:spMkLst>
            <pc:docMk/>
            <pc:sldMk cId="4231784521" sldId="411"/>
            <ac:spMk id="79" creationId="{F09B5A1D-15EC-88C9-C8AB-68A3A307871F}"/>
          </ac:spMkLst>
        </pc:spChg>
      </pc:sldChg>
      <pc:sldChg chg="addSp delSp modSp add del mod">
        <pc:chgData name="Carl Warom" userId="b8134005-8dc0-40ef-8d80-56834f818ec3" providerId="ADAL" clId="{A48DF3F0-430D-48C2-8C28-16473DBA43E5}" dt="2023-10-11T12:51:13.971" v="29242" actId="47"/>
        <pc:sldMkLst>
          <pc:docMk/>
          <pc:sldMk cId="1065056577" sldId="412"/>
        </pc:sldMkLst>
        <pc:spChg chg="add mod">
          <ac:chgData name="Carl Warom" userId="b8134005-8dc0-40ef-8d80-56834f818ec3" providerId="ADAL" clId="{A48DF3F0-430D-48C2-8C28-16473DBA43E5}" dt="2023-10-11T12:50:47.497" v="29230"/>
          <ac:spMkLst>
            <pc:docMk/>
            <pc:sldMk cId="1065056577" sldId="412"/>
            <ac:spMk id="2" creationId="{36AB9AE6-57E0-5742-904D-A81FEBD72879}"/>
          </ac:spMkLst>
        </pc:spChg>
        <pc:spChg chg="add del mod">
          <ac:chgData name="Carl Warom" userId="b8134005-8dc0-40ef-8d80-56834f818ec3" providerId="ADAL" clId="{A48DF3F0-430D-48C2-8C28-16473DBA43E5}" dt="2023-10-11T12:51:12.754" v="29241" actId="21"/>
          <ac:spMkLst>
            <pc:docMk/>
            <pc:sldMk cId="1065056577" sldId="412"/>
            <ac:spMk id="3" creationId="{F9478003-5BEF-FE09-E649-3251A7B22D23}"/>
          </ac:spMkLst>
        </pc:spChg>
        <pc:spChg chg="del mod">
          <ac:chgData name="Carl Warom" userId="b8134005-8dc0-40ef-8d80-56834f818ec3" providerId="ADAL" clId="{A48DF3F0-430D-48C2-8C28-16473DBA43E5}" dt="2023-10-11T12:50:49.863" v="29231" actId="478"/>
          <ac:spMkLst>
            <pc:docMk/>
            <pc:sldMk cId="1065056577" sldId="412"/>
            <ac:spMk id="15" creationId="{F545BF5D-3F5B-82CF-EC5A-32EB491C79B7}"/>
          </ac:spMkLst>
        </pc:spChg>
        <pc:spChg chg="del">
          <ac:chgData name="Carl Warom" userId="b8134005-8dc0-40ef-8d80-56834f818ec3" providerId="ADAL" clId="{A48DF3F0-430D-48C2-8C28-16473DBA43E5}" dt="2023-10-11T12:50:34.735" v="29228" actId="478"/>
          <ac:spMkLst>
            <pc:docMk/>
            <pc:sldMk cId="1065056577" sldId="412"/>
            <ac:spMk id="79" creationId="{F09B5A1D-15EC-88C9-C8AB-68A3A307871F}"/>
          </ac:spMkLst>
        </pc:spChg>
      </pc:sldChg>
      <pc:sldChg chg="modSp add del mod ord">
        <pc:chgData name="Carl Warom" userId="b8134005-8dc0-40ef-8d80-56834f818ec3" providerId="ADAL" clId="{A48DF3F0-430D-48C2-8C28-16473DBA43E5}" dt="2023-10-11T14:14:17.769" v="29917" actId="47"/>
        <pc:sldMkLst>
          <pc:docMk/>
          <pc:sldMk cId="3149126670" sldId="412"/>
        </pc:sldMkLst>
        <pc:spChg chg="mod">
          <ac:chgData name="Carl Warom" userId="b8134005-8dc0-40ef-8d80-56834f818ec3" providerId="ADAL" clId="{A48DF3F0-430D-48C2-8C28-16473DBA43E5}" dt="2023-10-11T13:15:23.196" v="29703" actId="6549"/>
          <ac:spMkLst>
            <pc:docMk/>
            <pc:sldMk cId="3149126670" sldId="412"/>
            <ac:spMk id="80" creationId="{C2518773-DB0A-DB92-C7B6-D4B8D78FE3CB}"/>
          </ac:spMkLst>
        </pc:spChg>
      </pc:sldChg>
      <pc:sldChg chg="addSp add del mod">
        <pc:chgData name="Carl Warom" userId="b8134005-8dc0-40ef-8d80-56834f818ec3" providerId="ADAL" clId="{A48DF3F0-430D-48C2-8C28-16473DBA43E5}" dt="2023-10-11T13:07:17.677" v="29609" actId="47"/>
        <pc:sldMkLst>
          <pc:docMk/>
          <pc:sldMk cId="2740062871" sldId="413"/>
        </pc:sldMkLst>
        <pc:picChg chg="add">
          <ac:chgData name="Carl Warom" userId="b8134005-8dc0-40ef-8d80-56834f818ec3" providerId="ADAL" clId="{A48DF3F0-430D-48C2-8C28-16473DBA43E5}" dt="2023-10-11T13:06:18.963" v="29605" actId="22"/>
          <ac:picMkLst>
            <pc:docMk/>
            <pc:sldMk cId="2740062871" sldId="413"/>
            <ac:picMk id="3" creationId="{089D3508-E611-5CD2-503D-A745A200E5DD}"/>
          </ac:picMkLst>
        </pc:picChg>
      </pc:sldChg>
      <pc:sldChg chg="addSp add del mod">
        <pc:chgData name="Carl Warom" userId="b8134005-8dc0-40ef-8d80-56834f818ec3" providerId="ADAL" clId="{A48DF3F0-430D-48C2-8C28-16473DBA43E5}" dt="2023-10-11T13:07:17.677" v="29609" actId="47"/>
        <pc:sldMkLst>
          <pc:docMk/>
          <pc:sldMk cId="899480548" sldId="414"/>
        </pc:sldMkLst>
        <pc:picChg chg="add">
          <ac:chgData name="Carl Warom" userId="b8134005-8dc0-40ef-8d80-56834f818ec3" providerId="ADAL" clId="{A48DF3F0-430D-48C2-8C28-16473DBA43E5}" dt="2023-10-11T13:06:32.543" v="29606" actId="22"/>
          <ac:picMkLst>
            <pc:docMk/>
            <pc:sldMk cId="899480548" sldId="414"/>
            <ac:picMk id="3" creationId="{DB584B9F-8D56-0C9E-267D-2139E09726A8}"/>
          </ac:picMkLst>
        </pc:picChg>
      </pc:sldChg>
      <pc:sldChg chg="addSp modSp add del mod">
        <pc:chgData name="Carl Warom" userId="b8134005-8dc0-40ef-8d80-56834f818ec3" providerId="ADAL" clId="{A48DF3F0-430D-48C2-8C28-16473DBA43E5}" dt="2023-10-11T13:07:17.677" v="29609" actId="47"/>
        <pc:sldMkLst>
          <pc:docMk/>
          <pc:sldMk cId="399627320" sldId="415"/>
        </pc:sldMkLst>
        <pc:picChg chg="add mod">
          <ac:chgData name="Carl Warom" userId="b8134005-8dc0-40ef-8d80-56834f818ec3" providerId="ADAL" clId="{A48DF3F0-430D-48C2-8C28-16473DBA43E5}" dt="2023-10-11T13:06:50.039" v="29608" actId="14100"/>
          <ac:picMkLst>
            <pc:docMk/>
            <pc:sldMk cId="399627320" sldId="415"/>
            <ac:picMk id="3" creationId="{FA8E2D0D-93B6-B0EA-AECA-2C56362425CE}"/>
          </ac:picMkLst>
        </pc:picChg>
      </pc:sldChg>
      <pc:sldChg chg="add del">
        <pc:chgData name="Carl Warom" userId="b8134005-8dc0-40ef-8d80-56834f818ec3" providerId="ADAL" clId="{A48DF3F0-430D-48C2-8C28-16473DBA43E5}" dt="2023-10-11T13:07:18.894" v="29610" actId="47"/>
        <pc:sldMkLst>
          <pc:docMk/>
          <pc:sldMk cId="2951015016" sldId="416"/>
        </pc:sldMkLst>
      </pc:sldChg>
      <pc:sldChg chg="add del">
        <pc:chgData name="Carl Warom" userId="b8134005-8dc0-40ef-8d80-56834f818ec3" providerId="ADAL" clId="{A48DF3F0-430D-48C2-8C28-16473DBA43E5}" dt="2023-10-11T13:07:20.859" v="29611" actId="47"/>
        <pc:sldMkLst>
          <pc:docMk/>
          <pc:sldMk cId="1444370214" sldId="417"/>
        </pc:sldMkLst>
      </pc:sldChg>
      <pc:sldChg chg="addSp delSp modSp add del mod">
        <pc:chgData name="Carl Warom" userId="b8134005-8dc0-40ef-8d80-56834f818ec3" providerId="ADAL" clId="{A48DF3F0-430D-48C2-8C28-16473DBA43E5}" dt="2023-10-13T09:51:26.759" v="30066" actId="14100"/>
        <pc:sldMkLst>
          <pc:docMk/>
          <pc:sldMk cId="2465439904" sldId="689"/>
        </pc:sldMkLst>
        <pc:spChg chg="add mod">
          <ac:chgData name="Carl Warom" userId="b8134005-8dc0-40ef-8d80-56834f818ec3" providerId="ADAL" clId="{A48DF3F0-430D-48C2-8C28-16473DBA43E5}" dt="2023-10-13T09:51:26.759" v="30066" actId="14100"/>
          <ac:spMkLst>
            <pc:docMk/>
            <pc:sldMk cId="2465439904" sldId="689"/>
            <ac:spMk id="2" creationId="{4BC87955-BC8B-03D8-B2A1-82BE79033D59}"/>
          </ac:spMkLst>
        </pc:spChg>
        <pc:spChg chg="del mod">
          <ac:chgData name="Carl Warom" userId="b8134005-8dc0-40ef-8d80-56834f818ec3" providerId="ADAL" clId="{A48DF3F0-430D-48C2-8C28-16473DBA43E5}" dt="2023-10-11T13:13:39.288" v="29683" actId="478"/>
          <ac:spMkLst>
            <pc:docMk/>
            <pc:sldMk cId="2465439904" sldId="689"/>
            <ac:spMk id="2" creationId="{80722BBC-AEC4-43E0-B764-33F3C58BA937}"/>
          </ac:spMkLst>
        </pc:spChg>
        <pc:spChg chg="mod">
          <ac:chgData name="Carl Warom" userId="b8134005-8dc0-40ef-8d80-56834f818ec3" providerId="ADAL" clId="{A48DF3F0-430D-48C2-8C28-16473DBA43E5}" dt="2023-10-11T13:10:50.155" v="29638"/>
          <ac:spMkLst>
            <pc:docMk/>
            <pc:sldMk cId="2465439904" sldId="689"/>
            <ac:spMk id="4" creationId="{C4EE163E-E054-FDD6-AED3-AFAEAFDB419A}"/>
          </ac:spMkLst>
        </pc:spChg>
        <pc:spChg chg="mod">
          <ac:chgData name="Carl Warom" userId="b8134005-8dc0-40ef-8d80-56834f818ec3" providerId="ADAL" clId="{A48DF3F0-430D-48C2-8C28-16473DBA43E5}" dt="2023-10-11T13:10:50.155" v="29638"/>
          <ac:spMkLst>
            <pc:docMk/>
            <pc:sldMk cId="2465439904" sldId="689"/>
            <ac:spMk id="5" creationId="{888C5697-EB16-1609-3EAE-6D9324CA4662}"/>
          </ac:spMkLst>
        </pc:spChg>
        <pc:spChg chg="mod">
          <ac:chgData name="Carl Warom" userId="b8134005-8dc0-40ef-8d80-56834f818ec3" providerId="ADAL" clId="{A48DF3F0-430D-48C2-8C28-16473DBA43E5}" dt="2023-10-11T13:10:50.155" v="29638"/>
          <ac:spMkLst>
            <pc:docMk/>
            <pc:sldMk cId="2465439904" sldId="689"/>
            <ac:spMk id="6" creationId="{92BECECA-184A-402F-A3AA-2556EB2F7C91}"/>
          </ac:spMkLst>
        </pc:spChg>
        <pc:spChg chg="mod">
          <ac:chgData name="Carl Warom" userId="b8134005-8dc0-40ef-8d80-56834f818ec3" providerId="ADAL" clId="{A48DF3F0-430D-48C2-8C28-16473DBA43E5}" dt="2023-10-11T13:13:26.386" v="29676" actId="1076"/>
          <ac:spMkLst>
            <pc:docMk/>
            <pc:sldMk cId="2465439904" sldId="689"/>
            <ac:spMk id="7" creationId="{BA5234A8-2D7B-42FD-854A-7534ABE3604E}"/>
          </ac:spMkLst>
        </pc:spChg>
        <pc:spChg chg="add mod">
          <ac:chgData name="Carl Warom" userId="b8134005-8dc0-40ef-8d80-56834f818ec3" providerId="ADAL" clId="{A48DF3F0-430D-48C2-8C28-16473DBA43E5}" dt="2023-10-11T13:13:37.732" v="29682"/>
          <ac:spMkLst>
            <pc:docMk/>
            <pc:sldMk cId="2465439904" sldId="689"/>
            <ac:spMk id="10" creationId="{8D169355-0BC5-24BF-93CE-36D0AF7285AC}"/>
          </ac:spMkLst>
        </pc:spChg>
        <pc:grpChg chg="add mod">
          <ac:chgData name="Carl Warom" userId="b8134005-8dc0-40ef-8d80-56834f818ec3" providerId="ADAL" clId="{A48DF3F0-430D-48C2-8C28-16473DBA43E5}" dt="2023-10-11T13:10:50.155" v="29638"/>
          <ac:grpSpMkLst>
            <pc:docMk/>
            <pc:sldMk cId="2465439904" sldId="689"/>
            <ac:grpSpMk id="3" creationId="{CF0A9339-BDD4-CD12-4D14-F96FFB22C6FD}"/>
          </ac:grpSpMkLst>
        </pc:grpChg>
        <pc:picChg chg="add mod">
          <ac:chgData name="Carl Warom" userId="b8134005-8dc0-40ef-8d80-56834f818ec3" providerId="ADAL" clId="{A48DF3F0-430D-48C2-8C28-16473DBA43E5}" dt="2023-10-11T13:10:50.155" v="29638"/>
          <ac:picMkLst>
            <pc:docMk/>
            <pc:sldMk cId="2465439904" sldId="689"/>
            <ac:picMk id="8" creationId="{BE07335E-F8F1-8DFE-55F1-50CFE44EB296}"/>
          </ac:picMkLst>
        </pc:picChg>
      </pc:sldChg>
      <pc:sldChg chg="addSp delSp modSp add del mod">
        <pc:chgData name="Carl Warom" userId="b8134005-8dc0-40ef-8d80-56834f818ec3" providerId="ADAL" clId="{A48DF3F0-430D-48C2-8C28-16473DBA43E5}" dt="2023-10-13T09:51:15.547" v="30062" actId="14100"/>
        <pc:sldMkLst>
          <pc:docMk/>
          <pc:sldMk cId="3012534010" sldId="698"/>
        </pc:sldMkLst>
        <pc:spChg chg="mod">
          <ac:chgData name="Carl Warom" userId="b8134005-8dc0-40ef-8d80-56834f818ec3" providerId="ADAL" clId="{A48DF3F0-430D-48C2-8C28-16473DBA43E5}" dt="2023-10-11T13:12:48.014" v="29666" actId="1035"/>
          <ac:spMkLst>
            <pc:docMk/>
            <pc:sldMk cId="3012534010" sldId="698"/>
            <ac:spMk id="2" creationId="{80722BBC-AEC4-43E0-B764-33F3C58BA937}"/>
          </ac:spMkLst>
        </pc:spChg>
        <pc:spChg chg="mod">
          <ac:chgData name="Carl Warom" userId="b8134005-8dc0-40ef-8d80-56834f818ec3" providerId="ADAL" clId="{A48DF3F0-430D-48C2-8C28-16473DBA43E5}" dt="2023-10-11T13:10:46.875" v="29636"/>
          <ac:spMkLst>
            <pc:docMk/>
            <pc:sldMk cId="3012534010" sldId="698"/>
            <ac:spMk id="9" creationId="{BC027E47-8E5A-4795-713B-4E4F602622A1}"/>
          </ac:spMkLst>
        </pc:spChg>
        <pc:spChg chg="mod">
          <ac:chgData name="Carl Warom" userId="b8134005-8dc0-40ef-8d80-56834f818ec3" providerId="ADAL" clId="{A48DF3F0-430D-48C2-8C28-16473DBA43E5}" dt="2023-10-11T13:10:46.875" v="29636"/>
          <ac:spMkLst>
            <pc:docMk/>
            <pc:sldMk cId="3012534010" sldId="698"/>
            <ac:spMk id="12" creationId="{30C99257-4078-BCFF-7103-599AD7FD30B1}"/>
          </ac:spMkLst>
        </pc:spChg>
        <pc:spChg chg="mod">
          <ac:chgData name="Carl Warom" userId="b8134005-8dc0-40ef-8d80-56834f818ec3" providerId="ADAL" clId="{A48DF3F0-430D-48C2-8C28-16473DBA43E5}" dt="2023-10-11T13:10:46.875" v="29636"/>
          <ac:spMkLst>
            <pc:docMk/>
            <pc:sldMk cId="3012534010" sldId="698"/>
            <ac:spMk id="13" creationId="{12814442-D102-4167-A015-D65BCDD9E9F2}"/>
          </ac:spMkLst>
        </pc:spChg>
        <pc:spChg chg="add del mod">
          <ac:chgData name="Carl Warom" userId="b8134005-8dc0-40ef-8d80-56834f818ec3" providerId="ADAL" clId="{A48DF3F0-430D-48C2-8C28-16473DBA43E5}" dt="2023-10-11T13:11:52.404" v="29648" actId="478"/>
          <ac:spMkLst>
            <pc:docMk/>
            <pc:sldMk cId="3012534010" sldId="698"/>
            <ac:spMk id="15" creationId="{125DFA98-6E30-044A-091D-C799D63EA2AB}"/>
          </ac:spMkLst>
        </pc:spChg>
        <pc:spChg chg="add mod">
          <ac:chgData name="Carl Warom" userId="b8134005-8dc0-40ef-8d80-56834f818ec3" providerId="ADAL" clId="{A48DF3F0-430D-48C2-8C28-16473DBA43E5}" dt="2023-10-13T09:51:15.547" v="30062" actId="14100"/>
          <ac:spMkLst>
            <pc:docMk/>
            <pc:sldMk cId="3012534010" sldId="698"/>
            <ac:spMk id="15" creationId="{9A51A420-A96A-FA89-ACAB-7EFDF4F7EF17}"/>
          </ac:spMkLst>
        </pc:spChg>
        <pc:spChg chg="add del mod">
          <ac:chgData name="Carl Warom" userId="b8134005-8dc0-40ef-8d80-56834f818ec3" providerId="ADAL" clId="{A48DF3F0-430D-48C2-8C28-16473DBA43E5}" dt="2023-10-11T13:12:50.065" v="29667" actId="478"/>
          <ac:spMkLst>
            <pc:docMk/>
            <pc:sldMk cId="3012534010" sldId="698"/>
            <ac:spMk id="19" creationId="{238D1E75-9638-2DE2-4649-1197203881C4}"/>
          </ac:spMkLst>
        </pc:spChg>
        <pc:grpChg chg="add mod">
          <ac:chgData name="Carl Warom" userId="b8134005-8dc0-40ef-8d80-56834f818ec3" providerId="ADAL" clId="{A48DF3F0-430D-48C2-8C28-16473DBA43E5}" dt="2023-10-11T13:10:46.875" v="29636"/>
          <ac:grpSpMkLst>
            <pc:docMk/>
            <pc:sldMk cId="3012534010" sldId="698"/>
            <ac:grpSpMk id="7" creationId="{3F4E58AF-A3EB-CAC9-5E3D-C3C2DCDB45E3}"/>
          </ac:grpSpMkLst>
        </pc:grpChg>
        <pc:picChg chg="add mod">
          <ac:chgData name="Carl Warom" userId="b8134005-8dc0-40ef-8d80-56834f818ec3" providerId="ADAL" clId="{A48DF3F0-430D-48C2-8C28-16473DBA43E5}" dt="2023-10-11T13:10:46.875" v="29636"/>
          <ac:picMkLst>
            <pc:docMk/>
            <pc:sldMk cId="3012534010" sldId="698"/>
            <ac:picMk id="14" creationId="{E528D995-42B6-B9A2-15FD-54719DE97F85}"/>
          </ac:picMkLst>
        </pc:picChg>
        <pc:picChg chg="add del mod">
          <ac:chgData name="Carl Warom" userId="b8134005-8dc0-40ef-8d80-56834f818ec3" providerId="ADAL" clId="{A48DF3F0-430D-48C2-8C28-16473DBA43E5}" dt="2023-10-11T13:12:12.327" v="29652" actId="478"/>
          <ac:picMkLst>
            <pc:docMk/>
            <pc:sldMk cId="3012534010" sldId="698"/>
            <ac:picMk id="18" creationId="{FD7E41B8-1E12-9BEB-2AC2-95314B1A888A}"/>
          </ac:picMkLst>
        </pc:picChg>
      </pc:sldChg>
      <pc:sldChg chg="addSp delSp modSp add del mod">
        <pc:chgData name="Carl Warom" userId="b8134005-8dc0-40ef-8d80-56834f818ec3" providerId="ADAL" clId="{A48DF3F0-430D-48C2-8C28-16473DBA43E5}" dt="2023-10-13T09:51:32.373" v="30068" actId="14100"/>
        <pc:sldMkLst>
          <pc:docMk/>
          <pc:sldMk cId="3580163506" sldId="699"/>
        </pc:sldMkLst>
        <pc:spChg chg="add mod">
          <ac:chgData name="Carl Warom" userId="b8134005-8dc0-40ef-8d80-56834f818ec3" providerId="ADAL" clId="{A48DF3F0-430D-48C2-8C28-16473DBA43E5}" dt="2023-10-13T09:51:32.373" v="30068" actId="14100"/>
          <ac:spMkLst>
            <pc:docMk/>
            <pc:sldMk cId="3580163506" sldId="699"/>
            <ac:spMk id="2" creationId="{7FA601DD-6E67-D872-7426-7F39CE57FC34}"/>
          </ac:spMkLst>
        </pc:spChg>
        <pc:spChg chg="mod">
          <ac:chgData name="Carl Warom" userId="b8134005-8dc0-40ef-8d80-56834f818ec3" providerId="ADAL" clId="{A48DF3F0-430D-48C2-8C28-16473DBA43E5}" dt="2023-10-11T13:10:51.907" v="29639"/>
          <ac:spMkLst>
            <pc:docMk/>
            <pc:sldMk cId="3580163506" sldId="699"/>
            <ac:spMk id="3" creationId="{DD6152EC-5C5D-D160-B989-4FCAF8E8820C}"/>
          </ac:spMkLst>
        </pc:spChg>
        <pc:spChg chg="mod">
          <ac:chgData name="Carl Warom" userId="b8134005-8dc0-40ef-8d80-56834f818ec3" providerId="ADAL" clId="{A48DF3F0-430D-48C2-8C28-16473DBA43E5}" dt="2023-10-11T13:10:51.907" v="29639"/>
          <ac:spMkLst>
            <pc:docMk/>
            <pc:sldMk cId="3580163506" sldId="699"/>
            <ac:spMk id="4" creationId="{7397457D-A328-9445-53B6-35E019B238F4}"/>
          </ac:spMkLst>
        </pc:spChg>
        <pc:spChg chg="mod">
          <ac:chgData name="Carl Warom" userId="b8134005-8dc0-40ef-8d80-56834f818ec3" providerId="ADAL" clId="{A48DF3F0-430D-48C2-8C28-16473DBA43E5}" dt="2023-10-11T13:10:51.907" v="29639"/>
          <ac:spMkLst>
            <pc:docMk/>
            <pc:sldMk cId="3580163506" sldId="699"/>
            <ac:spMk id="5" creationId="{D19B60B3-3EAE-B4D3-C927-00643D481FD8}"/>
          </ac:spMkLst>
        </pc:spChg>
        <pc:spChg chg="mod">
          <ac:chgData name="Carl Warom" userId="b8134005-8dc0-40ef-8d80-56834f818ec3" providerId="ADAL" clId="{A48DF3F0-430D-48C2-8C28-16473DBA43E5}" dt="2023-10-11T13:10:55.605" v="29642"/>
          <ac:spMkLst>
            <pc:docMk/>
            <pc:sldMk cId="3580163506" sldId="699"/>
            <ac:spMk id="8" creationId="{5237BC4F-1FB4-31E5-909D-077726DC169C}"/>
          </ac:spMkLst>
        </pc:spChg>
        <pc:spChg chg="mod">
          <ac:chgData name="Carl Warom" userId="b8134005-8dc0-40ef-8d80-56834f818ec3" providerId="ADAL" clId="{A48DF3F0-430D-48C2-8C28-16473DBA43E5}" dt="2023-10-11T13:10:55.605" v="29642"/>
          <ac:spMkLst>
            <pc:docMk/>
            <pc:sldMk cId="3580163506" sldId="699"/>
            <ac:spMk id="9" creationId="{2756A079-E7F0-D43D-BE03-ABE9FC85CCBF}"/>
          </ac:spMkLst>
        </pc:spChg>
        <pc:spChg chg="mod">
          <ac:chgData name="Carl Warom" userId="b8134005-8dc0-40ef-8d80-56834f818ec3" providerId="ADAL" clId="{A48DF3F0-430D-48C2-8C28-16473DBA43E5}" dt="2023-10-11T13:10:55.605" v="29642"/>
          <ac:spMkLst>
            <pc:docMk/>
            <pc:sldMk cId="3580163506" sldId="699"/>
            <ac:spMk id="10" creationId="{1C6CD7B2-3E60-4F0F-AFA4-230A6AC1B8C3}"/>
          </ac:spMkLst>
        </pc:spChg>
        <pc:spChg chg="add mod">
          <ac:chgData name="Carl Warom" userId="b8134005-8dc0-40ef-8d80-56834f818ec3" providerId="ADAL" clId="{A48DF3F0-430D-48C2-8C28-16473DBA43E5}" dt="2023-10-11T13:13:52.910" v="29688"/>
          <ac:spMkLst>
            <pc:docMk/>
            <pc:sldMk cId="3580163506" sldId="699"/>
            <ac:spMk id="13" creationId="{BF3613E5-21E7-0540-138B-23C5E6217F38}"/>
          </ac:spMkLst>
        </pc:spChg>
        <pc:spChg chg="del mod">
          <ac:chgData name="Carl Warom" userId="b8134005-8dc0-40ef-8d80-56834f818ec3" providerId="ADAL" clId="{A48DF3F0-430D-48C2-8C28-16473DBA43E5}" dt="2023-10-11T13:13:50.129" v="29687" actId="478"/>
          <ac:spMkLst>
            <pc:docMk/>
            <pc:sldMk cId="3580163506" sldId="699"/>
            <ac:spMk id="23" creationId="{C1F707EF-8282-4A88-A871-E6857EB348B3}"/>
          </ac:spMkLst>
        </pc:spChg>
        <pc:grpChg chg="add del mod">
          <ac:chgData name="Carl Warom" userId="b8134005-8dc0-40ef-8d80-56834f818ec3" providerId="ADAL" clId="{A48DF3F0-430D-48C2-8C28-16473DBA43E5}" dt="2023-10-11T13:10:53.041" v="29640" actId="478"/>
          <ac:grpSpMkLst>
            <pc:docMk/>
            <pc:sldMk cId="3580163506" sldId="699"/>
            <ac:grpSpMk id="2" creationId="{27C626BA-D1D1-0BBA-7C9B-024806C8410E}"/>
          </ac:grpSpMkLst>
        </pc:grpChg>
        <pc:grpChg chg="add mod">
          <ac:chgData name="Carl Warom" userId="b8134005-8dc0-40ef-8d80-56834f818ec3" providerId="ADAL" clId="{A48DF3F0-430D-48C2-8C28-16473DBA43E5}" dt="2023-10-11T13:10:55.605" v="29642"/>
          <ac:grpSpMkLst>
            <pc:docMk/>
            <pc:sldMk cId="3580163506" sldId="699"/>
            <ac:grpSpMk id="7" creationId="{66C0C215-A153-6AC0-441D-E4C9B70D5812}"/>
          </ac:grpSpMkLst>
        </pc:grpChg>
        <pc:picChg chg="add del mod">
          <ac:chgData name="Carl Warom" userId="b8134005-8dc0-40ef-8d80-56834f818ec3" providerId="ADAL" clId="{A48DF3F0-430D-48C2-8C28-16473DBA43E5}" dt="2023-10-11T13:10:53.041" v="29640" actId="478"/>
          <ac:picMkLst>
            <pc:docMk/>
            <pc:sldMk cId="3580163506" sldId="699"/>
            <ac:picMk id="6" creationId="{A83AA85A-D643-88EF-D085-68059D93CD4D}"/>
          </ac:picMkLst>
        </pc:picChg>
        <pc:picChg chg="add mod">
          <ac:chgData name="Carl Warom" userId="b8134005-8dc0-40ef-8d80-56834f818ec3" providerId="ADAL" clId="{A48DF3F0-430D-48C2-8C28-16473DBA43E5}" dt="2023-10-11T13:10:55.605" v="29642"/>
          <ac:picMkLst>
            <pc:docMk/>
            <pc:sldMk cId="3580163506" sldId="699"/>
            <ac:picMk id="11" creationId="{6612B566-FD50-FC17-FA51-2745A0D8A4EA}"/>
          </ac:picMkLst>
        </pc:picChg>
        <pc:picChg chg="del">
          <ac:chgData name="Carl Warom" userId="b8134005-8dc0-40ef-8d80-56834f818ec3" providerId="ADAL" clId="{A48DF3F0-430D-48C2-8C28-16473DBA43E5}" dt="2023-10-11T13:10:54.723" v="29641" actId="478"/>
          <ac:picMkLst>
            <pc:docMk/>
            <pc:sldMk cId="3580163506" sldId="699"/>
            <ac:picMk id="34" creationId="{70921D6F-5423-4769-9843-D4B9A4896AD3}"/>
          </ac:picMkLst>
        </pc:picChg>
      </pc:sldChg>
      <pc:sldChg chg="addSp delSp modSp add del mod">
        <pc:chgData name="Carl Warom" userId="b8134005-8dc0-40ef-8d80-56834f818ec3" providerId="ADAL" clId="{A48DF3F0-430D-48C2-8C28-16473DBA43E5}" dt="2023-10-11T13:14:48.041" v="29690" actId="113"/>
        <pc:sldMkLst>
          <pc:docMk/>
          <pc:sldMk cId="2527562896" sldId="771"/>
        </pc:sldMkLst>
        <pc:spChg chg="mod">
          <ac:chgData name="Carl Warom" userId="b8134005-8dc0-40ef-8d80-56834f818ec3" providerId="ADAL" clId="{A48DF3F0-430D-48C2-8C28-16473DBA43E5}" dt="2023-10-11T13:14:48.041" v="29690" actId="113"/>
          <ac:spMkLst>
            <pc:docMk/>
            <pc:sldMk cId="2527562896" sldId="771"/>
            <ac:spMk id="2" creationId="{03A5EC09-0836-4816-86B7-2A42DC2A411C}"/>
          </ac:spMkLst>
        </pc:spChg>
        <pc:spChg chg="mod">
          <ac:chgData name="Carl Warom" userId="b8134005-8dc0-40ef-8d80-56834f818ec3" providerId="ADAL" clId="{A48DF3F0-430D-48C2-8C28-16473DBA43E5}" dt="2023-10-11T13:11:05.900" v="29643"/>
          <ac:spMkLst>
            <pc:docMk/>
            <pc:sldMk cId="2527562896" sldId="771"/>
            <ac:spMk id="9" creationId="{599AFE32-8F9C-C95A-3BA9-E51D969A92C8}"/>
          </ac:spMkLst>
        </pc:spChg>
        <pc:spChg chg="mod">
          <ac:chgData name="Carl Warom" userId="b8134005-8dc0-40ef-8d80-56834f818ec3" providerId="ADAL" clId="{A48DF3F0-430D-48C2-8C28-16473DBA43E5}" dt="2023-10-11T13:11:05.900" v="29643"/>
          <ac:spMkLst>
            <pc:docMk/>
            <pc:sldMk cId="2527562896" sldId="771"/>
            <ac:spMk id="10" creationId="{7D2626A2-210D-2875-B6B4-1C60001360CB}"/>
          </ac:spMkLst>
        </pc:spChg>
        <pc:spChg chg="mod">
          <ac:chgData name="Carl Warom" userId="b8134005-8dc0-40ef-8d80-56834f818ec3" providerId="ADAL" clId="{A48DF3F0-430D-48C2-8C28-16473DBA43E5}" dt="2023-10-11T13:11:05.900" v="29643"/>
          <ac:spMkLst>
            <pc:docMk/>
            <pc:sldMk cId="2527562896" sldId="771"/>
            <ac:spMk id="11" creationId="{40559095-0E62-3AD2-D09B-5CB90698D293}"/>
          </ac:spMkLst>
        </pc:spChg>
        <pc:grpChg chg="add del mod">
          <ac:chgData name="Carl Warom" userId="b8134005-8dc0-40ef-8d80-56834f818ec3" providerId="ADAL" clId="{A48DF3F0-430D-48C2-8C28-16473DBA43E5}" dt="2023-10-11T13:11:07.882" v="29644" actId="478"/>
          <ac:grpSpMkLst>
            <pc:docMk/>
            <pc:sldMk cId="2527562896" sldId="771"/>
            <ac:grpSpMk id="7" creationId="{30AE2008-66CB-098D-1DC1-EE42F7214BB2}"/>
          </ac:grpSpMkLst>
        </pc:grpChg>
        <pc:picChg chg="add mod">
          <ac:chgData name="Carl Warom" userId="b8134005-8dc0-40ef-8d80-56834f818ec3" providerId="ADAL" clId="{A48DF3F0-430D-48C2-8C28-16473DBA43E5}" dt="2023-10-11T13:11:05.900" v="29643"/>
          <ac:picMkLst>
            <pc:docMk/>
            <pc:sldMk cId="2527562896" sldId="771"/>
            <ac:picMk id="12" creationId="{74972F87-8127-16D9-E6C6-A88F3B439951}"/>
          </ac:picMkLst>
        </pc:picChg>
      </pc:sldChg>
      <pc:sldChg chg="addSp delSp modSp add del mod">
        <pc:chgData name="Carl Warom" userId="b8134005-8dc0-40ef-8d80-56834f818ec3" providerId="ADAL" clId="{A48DF3F0-430D-48C2-8C28-16473DBA43E5}" dt="2023-10-13T09:51:21.094" v="30064" actId="14100"/>
        <pc:sldMkLst>
          <pc:docMk/>
          <pc:sldMk cId="79870770" sldId="773"/>
        </pc:sldMkLst>
        <pc:spChg chg="del mod">
          <ac:chgData name="Carl Warom" userId="b8134005-8dc0-40ef-8d80-56834f818ec3" providerId="ADAL" clId="{A48DF3F0-430D-48C2-8C28-16473DBA43E5}" dt="2023-10-11T13:13:13.059" v="29671" actId="478"/>
          <ac:spMkLst>
            <pc:docMk/>
            <pc:sldMk cId="79870770" sldId="773"/>
            <ac:spMk id="2" creationId="{088C74CD-04CA-44B1-9C6A-D6B6758D4327}"/>
          </ac:spMkLst>
        </pc:spChg>
        <pc:spChg chg="add mod">
          <ac:chgData name="Carl Warom" userId="b8134005-8dc0-40ef-8d80-56834f818ec3" providerId="ADAL" clId="{A48DF3F0-430D-48C2-8C28-16473DBA43E5}" dt="2023-10-13T09:51:21.094" v="30064" actId="14100"/>
          <ac:spMkLst>
            <pc:docMk/>
            <pc:sldMk cId="79870770" sldId="773"/>
            <ac:spMk id="2" creationId="{6E2C7FE3-D4A8-DC88-3120-7B698A448785}"/>
          </ac:spMkLst>
        </pc:spChg>
        <pc:spChg chg="mod">
          <ac:chgData name="Carl Warom" userId="b8134005-8dc0-40ef-8d80-56834f818ec3" providerId="ADAL" clId="{A48DF3F0-430D-48C2-8C28-16473DBA43E5}" dt="2023-10-11T13:10:48.757" v="29637"/>
          <ac:spMkLst>
            <pc:docMk/>
            <pc:sldMk cId="79870770" sldId="773"/>
            <ac:spMk id="4" creationId="{60D53504-78A2-48E4-A08F-282ADB65A41D}"/>
          </ac:spMkLst>
        </pc:spChg>
        <pc:spChg chg="mod">
          <ac:chgData name="Carl Warom" userId="b8134005-8dc0-40ef-8d80-56834f818ec3" providerId="ADAL" clId="{A48DF3F0-430D-48C2-8C28-16473DBA43E5}" dt="2023-10-11T13:10:48.757" v="29637"/>
          <ac:spMkLst>
            <pc:docMk/>
            <pc:sldMk cId="79870770" sldId="773"/>
            <ac:spMk id="5" creationId="{14B9DAC9-3FFC-99C4-8C24-CF44C1485A42}"/>
          </ac:spMkLst>
        </pc:spChg>
        <pc:spChg chg="mod">
          <ac:chgData name="Carl Warom" userId="b8134005-8dc0-40ef-8d80-56834f818ec3" providerId="ADAL" clId="{A48DF3F0-430D-48C2-8C28-16473DBA43E5}" dt="2023-10-11T13:10:48.757" v="29637"/>
          <ac:spMkLst>
            <pc:docMk/>
            <pc:sldMk cId="79870770" sldId="773"/>
            <ac:spMk id="6" creationId="{37A1A053-C6E3-427B-1064-4ACF9BC68B88}"/>
          </ac:spMkLst>
        </pc:spChg>
        <pc:spChg chg="add mod">
          <ac:chgData name="Carl Warom" userId="b8134005-8dc0-40ef-8d80-56834f818ec3" providerId="ADAL" clId="{A48DF3F0-430D-48C2-8C28-16473DBA43E5}" dt="2023-10-11T13:13:16.388" v="29672"/>
          <ac:spMkLst>
            <pc:docMk/>
            <pc:sldMk cId="79870770" sldId="773"/>
            <ac:spMk id="8" creationId="{946C0DEC-5529-184D-AE9D-D47237521B22}"/>
          </ac:spMkLst>
        </pc:spChg>
        <pc:grpChg chg="add mod">
          <ac:chgData name="Carl Warom" userId="b8134005-8dc0-40ef-8d80-56834f818ec3" providerId="ADAL" clId="{A48DF3F0-430D-48C2-8C28-16473DBA43E5}" dt="2023-10-11T13:10:48.757" v="29637"/>
          <ac:grpSpMkLst>
            <pc:docMk/>
            <pc:sldMk cId="79870770" sldId="773"/>
            <ac:grpSpMk id="3" creationId="{3FE33815-5F13-9B9B-514B-83CB4C4A16E8}"/>
          </ac:grpSpMkLst>
        </pc:grpChg>
        <pc:picChg chg="add mod">
          <ac:chgData name="Carl Warom" userId="b8134005-8dc0-40ef-8d80-56834f818ec3" providerId="ADAL" clId="{A48DF3F0-430D-48C2-8C28-16473DBA43E5}" dt="2023-10-11T13:10:48.757" v="29637"/>
          <ac:picMkLst>
            <pc:docMk/>
            <pc:sldMk cId="79870770" sldId="773"/>
            <ac:picMk id="7" creationId="{67E68D91-3ECD-BC25-9416-D7A4275A9ADE}"/>
          </ac:picMkLst>
        </pc:picChg>
      </pc:sldChg>
      <pc:sldChg chg="addSp delSp modSp add del mod modNotesTx">
        <pc:chgData name="Carl Warom" userId="b8134005-8dc0-40ef-8d80-56834f818ec3" providerId="ADAL" clId="{A48DF3F0-430D-48C2-8C28-16473DBA43E5}" dt="2023-10-11T13:09:52.408" v="29635"/>
        <pc:sldMkLst>
          <pc:docMk/>
          <pc:sldMk cId="2467491642" sldId="778"/>
        </pc:sldMkLst>
        <pc:spChg chg="del mod">
          <ac:chgData name="Carl Warom" userId="b8134005-8dc0-40ef-8d80-56834f818ec3" providerId="ADAL" clId="{A48DF3F0-430D-48C2-8C28-16473DBA43E5}" dt="2023-10-11T13:08:54.846" v="29620" actId="478"/>
          <ac:spMkLst>
            <pc:docMk/>
            <pc:sldMk cId="2467491642" sldId="778"/>
            <ac:spMk id="2" creationId="{475E86E0-96E3-44FD-BF96-7E6F1F889AA2}"/>
          </ac:spMkLst>
        </pc:spChg>
        <pc:spChg chg="add del mod ord">
          <ac:chgData name="Carl Warom" userId="b8134005-8dc0-40ef-8d80-56834f818ec3" providerId="ADAL" clId="{A48DF3F0-430D-48C2-8C28-16473DBA43E5}" dt="2023-10-11T13:08:57.200" v="29622" actId="478"/>
          <ac:spMkLst>
            <pc:docMk/>
            <pc:sldMk cId="2467491642" sldId="778"/>
            <ac:spMk id="4" creationId="{6D73F37E-DF9C-C2F2-3D1D-B73D481CA831}"/>
          </ac:spMkLst>
        </pc:spChg>
        <pc:spChg chg="add mod ord">
          <ac:chgData name="Carl Warom" userId="b8134005-8dc0-40ef-8d80-56834f818ec3" providerId="ADAL" clId="{A48DF3F0-430D-48C2-8C28-16473DBA43E5}" dt="2023-10-11T13:08:10.678" v="29616" actId="167"/>
          <ac:spMkLst>
            <pc:docMk/>
            <pc:sldMk cId="2467491642" sldId="778"/>
            <ac:spMk id="6" creationId="{A0393F89-B6E7-9E42-20A9-2E1D1DC50208}"/>
          </ac:spMkLst>
        </pc:spChg>
        <pc:spChg chg="add mod ord">
          <ac:chgData name="Carl Warom" userId="b8134005-8dc0-40ef-8d80-56834f818ec3" providerId="ADAL" clId="{A48DF3F0-430D-48C2-8C28-16473DBA43E5}" dt="2023-10-11T13:08:10.678" v="29616" actId="167"/>
          <ac:spMkLst>
            <pc:docMk/>
            <pc:sldMk cId="2467491642" sldId="778"/>
            <ac:spMk id="7" creationId="{682C04B4-88B0-F537-CFC0-28CD6D14641F}"/>
          </ac:spMkLst>
        </pc:spChg>
        <pc:spChg chg="add mod ord">
          <ac:chgData name="Carl Warom" userId="b8134005-8dc0-40ef-8d80-56834f818ec3" providerId="ADAL" clId="{A48DF3F0-430D-48C2-8C28-16473DBA43E5}" dt="2023-10-11T13:08:10.678" v="29616" actId="167"/>
          <ac:spMkLst>
            <pc:docMk/>
            <pc:sldMk cId="2467491642" sldId="778"/>
            <ac:spMk id="8" creationId="{D10F13D8-38D4-1613-E131-C32234FE9D46}"/>
          </ac:spMkLst>
        </pc:spChg>
        <pc:spChg chg="add del mod ord">
          <ac:chgData name="Carl Warom" userId="b8134005-8dc0-40ef-8d80-56834f818ec3" providerId="ADAL" clId="{A48DF3F0-430D-48C2-8C28-16473DBA43E5}" dt="2023-10-11T13:08:39.750" v="29619" actId="478"/>
          <ac:spMkLst>
            <pc:docMk/>
            <pc:sldMk cId="2467491642" sldId="778"/>
            <ac:spMk id="9" creationId="{19DE75F4-8DB9-5F6B-8249-9BD4412E9D21}"/>
          </ac:spMkLst>
        </pc:spChg>
        <pc:spChg chg="add del mod ord">
          <ac:chgData name="Carl Warom" userId="b8134005-8dc0-40ef-8d80-56834f818ec3" providerId="ADAL" clId="{A48DF3F0-430D-48C2-8C28-16473DBA43E5}" dt="2023-10-11T13:09:14.090" v="29629" actId="478"/>
          <ac:spMkLst>
            <pc:docMk/>
            <pc:sldMk cId="2467491642" sldId="778"/>
            <ac:spMk id="10" creationId="{A3C984F2-0DF8-C792-B4D5-AEC7D7E3FECE}"/>
          </ac:spMkLst>
        </pc:spChg>
        <pc:spChg chg="add mod ord">
          <ac:chgData name="Carl Warom" userId="b8134005-8dc0-40ef-8d80-56834f818ec3" providerId="ADAL" clId="{A48DF3F0-430D-48C2-8C28-16473DBA43E5}" dt="2023-10-11T13:08:10.678" v="29616" actId="167"/>
          <ac:spMkLst>
            <pc:docMk/>
            <pc:sldMk cId="2467491642" sldId="778"/>
            <ac:spMk id="11" creationId="{46F82557-B1D4-A2C8-27C6-ED5B58E2B718}"/>
          </ac:spMkLst>
        </pc:spChg>
        <pc:spChg chg="add mod ord">
          <ac:chgData name="Carl Warom" userId="b8134005-8dc0-40ef-8d80-56834f818ec3" providerId="ADAL" clId="{A48DF3F0-430D-48C2-8C28-16473DBA43E5}" dt="2023-10-11T13:08:10.678" v="29616" actId="167"/>
          <ac:spMkLst>
            <pc:docMk/>
            <pc:sldMk cId="2467491642" sldId="778"/>
            <ac:spMk id="12" creationId="{3B940E33-DA70-F72E-8B50-AAE7C860EE25}"/>
          </ac:spMkLst>
        </pc:spChg>
        <pc:spChg chg="mod">
          <ac:chgData name="Carl Warom" userId="b8134005-8dc0-40ef-8d80-56834f818ec3" providerId="ADAL" clId="{A48DF3F0-430D-48C2-8C28-16473DBA43E5}" dt="2023-10-11T13:08:37.100" v="29618"/>
          <ac:spMkLst>
            <pc:docMk/>
            <pc:sldMk cId="2467491642" sldId="778"/>
            <ac:spMk id="17" creationId="{338D196A-6D17-BB4B-F336-FB25CBC9477A}"/>
          </ac:spMkLst>
        </pc:spChg>
        <pc:spChg chg="mod">
          <ac:chgData name="Carl Warom" userId="b8134005-8dc0-40ef-8d80-56834f818ec3" providerId="ADAL" clId="{A48DF3F0-430D-48C2-8C28-16473DBA43E5}" dt="2023-10-11T13:08:37.100" v="29618"/>
          <ac:spMkLst>
            <pc:docMk/>
            <pc:sldMk cId="2467491642" sldId="778"/>
            <ac:spMk id="18" creationId="{0CB65BF8-D928-CB45-65D6-69100BD49E89}"/>
          </ac:spMkLst>
        </pc:spChg>
        <pc:spChg chg="mod">
          <ac:chgData name="Carl Warom" userId="b8134005-8dc0-40ef-8d80-56834f818ec3" providerId="ADAL" clId="{A48DF3F0-430D-48C2-8C28-16473DBA43E5}" dt="2023-10-11T13:08:37.100" v="29618"/>
          <ac:spMkLst>
            <pc:docMk/>
            <pc:sldMk cId="2467491642" sldId="778"/>
            <ac:spMk id="19" creationId="{F679F559-DE3E-0CEB-63A4-EC8E16D178C6}"/>
          </ac:spMkLst>
        </pc:spChg>
        <pc:spChg chg="add del mod">
          <ac:chgData name="Carl Warom" userId="b8134005-8dc0-40ef-8d80-56834f818ec3" providerId="ADAL" clId="{A48DF3F0-430D-48C2-8C28-16473DBA43E5}" dt="2023-10-11T13:08:58.813" v="29623" actId="478"/>
          <ac:spMkLst>
            <pc:docMk/>
            <pc:sldMk cId="2467491642" sldId="778"/>
            <ac:spMk id="21" creationId="{346EEE3D-DB34-5C18-E8B7-9BD26FDA09C5}"/>
          </ac:spMkLst>
        </pc:spChg>
        <pc:spChg chg="add mod">
          <ac:chgData name="Carl Warom" userId="b8134005-8dc0-40ef-8d80-56834f818ec3" providerId="ADAL" clId="{A48DF3F0-430D-48C2-8C28-16473DBA43E5}" dt="2023-10-11T13:09:41.428" v="29634" actId="1076"/>
          <ac:spMkLst>
            <pc:docMk/>
            <pc:sldMk cId="2467491642" sldId="778"/>
            <ac:spMk id="22" creationId="{54BF266E-2524-C4BE-5E0C-2E52B160108E}"/>
          </ac:spMkLst>
        </pc:spChg>
        <pc:spChg chg="add del mod">
          <ac:chgData name="Carl Warom" userId="b8134005-8dc0-40ef-8d80-56834f818ec3" providerId="ADAL" clId="{A48DF3F0-430D-48C2-8C28-16473DBA43E5}" dt="2023-10-11T13:09:17.353" v="29630" actId="478"/>
          <ac:spMkLst>
            <pc:docMk/>
            <pc:sldMk cId="2467491642" sldId="778"/>
            <ac:spMk id="24" creationId="{A3E9A3DF-EB27-FD3F-B477-BD60C5B07C34}"/>
          </ac:spMkLst>
        </pc:spChg>
        <pc:grpChg chg="add del mod">
          <ac:chgData name="Carl Warom" userId="b8134005-8dc0-40ef-8d80-56834f818ec3" providerId="ADAL" clId="{A48DF3F0-430D-48C2-8C28-16473DBA43E5}" dt="2023-10-11T13:09:06.890" v="29628" actId="478"/>
          <ac:grpSpMkLst>
            <pc:docMk/>
            <pc:sldMk cId="2467491642" sldId="778"/>
            <ac:grpSpMk id="16" creationId="{27053305-4BB6-9A14-8B12-6FC4F6070962}"/>
          </ac:grpSpMkLst>
        </pc:grpChg>
        <pc:picChg chg="add mod ord">
          <ac:chgData name="Carl Warom" userId="b8134005-8dc0-40ef-8d80-56834f818ec3" providerId="ADAL" clId="{A48DF3F0-430D-48C2-8C28-16473DBA43E5}" dt="2023-10-11T13:08:10.678" v="29616" actId="167"/>
          <ac:picMkLst>
            <pc:docMk/>
            <pc:sldMk cId="2467491642" sldId="778"/>
            <ac:picMk id="13" creationId="{321909A4-1340-43B9-4ACA-299F6CA86A4F}"/>
          </ac:picMkLst>
        </pc:picChg>
        <pc:picChg chg="add mod ord">
          <ac:chgData name="Carl Warom" userId="b8134005-8dc0-40ef-8d80-56834f818ec3" providerId="ADAL" clId="{A48DF3F0-430D-48C2-8C28-16473DBA43E5}" dt="2023-10-11T13:08:10.678" v="29616" actId="167"/>
          <ac:picMkLst>
            <pc:docMk/>
            <pc:sldMk cId="2467491642" sldId="778"/>
            <ac:picMk id="14" creationId="{00336634-4E8A-A506-F3D5-071095525068}"/>
          </ac:picMkLst>
        </pc:picChg>
        <pc:picChg chg="add mod">
          <ac:chgData name="Carl Warom" userId="b8134005-8dc0-40ef-8d80-56834f818ec3" providerId="ADAL" clId="{A48DF3F0-430D-48C2-8C28-16473DBA43E5}" dt="2023-10-11T13:08:32.885" v="29617"/>
          <ac:picMkLst>
            <pc:docMk/>
            <pc:sldMk cId="2467491642" sldId="778"/>
            <ac:picMk id="15" creationId="{9FD9C79F-F531-AD3F-1963-78DA51005804}"/>
          </ac:picMkLst>
        </pc:picChg>
      </pc:sldChg>
      <pc:sldChg chg="addSp delSp modSp add del mod">
        <pc:chgData name="Carl Warom" userId="b8134005-8dc0-40ef-8d80-56834f818ec3" providerId="ADAL" clId="{A48DF3F0-430D-48C2-8C28-16473DBA43E5}" dt="2023-10-11T14:02:23.723" v="29854" actId="47"/>
        <pc:sldMkLst>
          <pc:docMk/>
          <pc:sldMk cId="3867319876" sldId="850"/>
        </pc:sldMkLst>
        <pc:spChg chg="del">
          <ac:chgData name="Carl Warom" userId="b8134005-8dc0-40ef-8d80-56834f818ec3" providerId="ADAL" clId="{A48DF3F0-430D-48C2-8C28-16473DBA43E5}" dt="2023-10-11T14:02:11.459" v="29851" actId="478"/>
          <ac:spMkLst>
            <pc:docMk/>
            <pc:sldMk cId="3867319876" sldId="850"/>
            <ac:spMk id="2" creationId="{24C9778B-1EBA-F6F9-2267-B062CA3A6D8F}"/>
          </ac:spMkLst>
        </pc:spChg>
        <pc:spChg chg="del">
          <ac:chgData name="Carl Warom" userId="b8134005-8dc0-40ef-8d80-56834f818ec3" providerId="ADAL" clId="{A48DF3F0-430D-48C2-8C28-16473DBA43E5}" dt="2023-10-11T14:02:11.459" v="29851" actId="478"/>
          <ac:spMkLst>
            <pc:docMk/>
            <pc:sldMk cId="3867319876" sldId="850"/>
            <ac:spMk id="4" creationId="{413E8B2D-A646-3678-5E66-5E325B5D310E}"/>
          </ac:spMkLst>
        </pc:spChg>
        <pc:spChg chg="add mod">
          <ac:chgData name="Carl Warom" userId="b8134005-8dc0-40ef-8d80-56834f818ec3" providerId="ADAL" clId="{A48DF3F0-430D-48C2-8C28-16473DBA43E5}" dt="2023-10-11T14:02:11.459" v="29851" actId="478"/>
          <ac:spMkLst>
            <pc:docMk/>
            <pc:sldMk cId="3867319876" sldId="850"/>
            <ac:spMk id="5" creationId="{286866C1-0FE5-1A96-1455-7B8B97122A16}"/>
          </ac:spMkLst>
        </pc:spChg>
      </pc:sldChg>
      <pc:sldChg chg="addSp delSp modSp add mod">
        <pc:chgData name="Carl Warom" userId="b8134005-8dc0-40ef-8d80-56834f818ec3" providerId="ADAL" clId="{A48DF3F0-430D-48C2-8C28-16473DBA43E5}" dt="2023-10-13T09:50:48.640" v="30051" actId="14100"/>
        <pc:sldMkLst>
          <pc:docMk/>
          <pc:sldMk cId="3523295477" sldId="861"/>
        </pc:sldMkLst>
        <pc:spChg chg="add mod">
          <ac:chgData name="Carl Warom" userId="b8134005-8dc0-40ef-8d80-56834f818ec3" providerId="ADAL" clId="{A48DF3F0-430D-48C2-8C28-16473DBA43E5}" dt="2023-10-13T09:50:48.640" v="30051" actId="14100"/>
          <ac:spMkLst>
            <pc:docMk/>
            <pc:sldMk cId="3523295477" sldId="861"/>
            <ac:spMk id="3" creationId="{AFBA0B96-1BF9-68F1-36E7-D823A9761889}"/>
          </ac:spMkLst>
        </pc:spChg>
        <pc:picChg chg="add del">
          <ac:chgData name="Carl Warom" userId="b8134005-8dc0-40ef-8d80-56834f818ec3" providerId="ADAL" clId="{A48DF3F0-430D-48C2-8C28-16473DBA43E5}" dt="2023-10-11T14:03:58.408" v="29858" actId="478"/>
          <ac:picMkLst>
            <pc:docMk/>
            <pc:sldMk cId="3523295477" sldId="861"/>
            <ac:picMk id="4" creationId="{09559DF2-B45F-2B10-AD90-DB17FFA167BA}"/>
          </ac:picMkLst>
        </pc:picChg>
        <pc:picChg chg="add del mod">
          <ac:chgData name="Carl Warom" userId="b8134005-8dc0-40ef-8d80-56834f818ec3" providerId="ADAL" clId="{A48DF3F0-430D-48C2-8C28-16473DBA43E5}" dt="2023-10-11T14:04:19.052" v="29862" actId="478"/>
          <ac:picMkLst>
            <pc:docMk/>
            <pc:sldMk cId="3523295477" sldId="861"/>
            <ac:picMk id="18" creationId="{304A580A-244B-EFD7-60DB-EF2757E727A8}"/>
          </ac:picMkLst>
        </pc:picChg>
      </pc:sldChg>
      <pc:sldChg chg="add">
        <pc:chgData name="Carl Warom" userId="b8134005-8dc0-40ef-8d80-56834f818ec3" providerId="ADAL" clId="{A48DF3F0-430D-48C2-8C28-16473DBA43E5}" dt="2023-10-11T14:01:19.691" v="29850"/>
        <pc:sldMkLst>
          <pc:docMk/>
          <pc:sldMk cId="2703920108" sldId="962"/>
        </pc:sldMkLst>
      </pc:sldChg>
      <pc:sldChg chg="addSp modSp add mod">
        <pc:chgData name="Carl Warom" userId="b8134005-8dc0-40ef-8d80-56834f818ec3" providerId="ADAL" clId="{A48DF3F0-430D-48C2-8C28-16473DBA43E5}" dt="2023-10-13T09:50:58.486" v="30056" actId="14100"/>
        <pc:sldMkLst>
          <pc:docMk/>
          <pc:sldMk cId="66942503" sldId="965"/>
        </pc:sldMkLst>
        <pc:spChg chg="add mod">
          <ac:chgData name="Carl Warom" userId="b8134005-8dc0-40ef-8d80-56834f818ec3" providerId="ADAL" clId="{A48DF3F0-430D-48C2-8C28-16473DBA43E5}" dt="2023-10-13T09:50:58.486" v="30056" actId="14100"/>
          <ac:spMkLst>
            <pc:docMk/>
            <pc:sldMk cId="66942503" sldId="965"/>
            <ac:spMk id="3" creationId="{E06085C9-D3C2-84F3-0E57-C65F0DEF24D1}"/>
          </ac:spMkLst>
        </pc:spChg>
        <pc:picChg chg="mod">
          <ac:chgData name="Carl Warom" userId="b8134005-8dc0-40ef-8d80-56834f818ec3" providerId="ADAL" clId="{A48DF3F0-430D-48C2-8C28-16473DBA43E5}" dt="2023-10-11T14:07:21.507" v="29875" actId="207"/>
          <ac:picMkLst>
            <pc:docMk/>
            <pc:sldMk cId="66942503" sldId="965"/>
            <ac:picMk id="7" creationId="{55C0074C-F4B9-D536-9FB6-EC9B5F4AAA9C}"/>
          </ac:picMkLst>
        </pc:picChg>
      </pc:sldChg>
      <pc:sldChg chg="addSp modSp add mod">
        <pc:chgData name="Carl Warom" userId="b8134005-8dc0-40ef-8d80-56834f818ec3" providerId="ADAL" clId="{A48DF3F0-430D-48C2-8C28-16473DBA43E5}" dt="2023-10-13T09:50:53.653" v="30054" actId="14100"/>
        <pc:sldMkLst>
          <pc:docMk/>
          <pc:sldMk cId="1931569709" sldId="966"/>
        </pc:sldMkLst>
        <pc:spChg chg="add mod">
          <ac:chgData name="Carl Warom" userId="b8134005-8dc0-40ef-8d80-56834f818ec3" providerId="ADAL" clId="{A48DF3F0-430D-48C2-8C28-16473DBA43E5}" dt="2023-10-13T09:50:53.653" v="30054" actId="14100"/>
          <ac:spMkLst>
            <pc:docMk/>
            <pc:sldMk cId="1931569709" sldId="966"/>
            <ac:spMk id="4" creationId="{6D3145A6-7A3E-3C7B-6CE0-6CCBABFF74E1}"/>
          </ac:spMkLst>
        </pc:spChg>
      </pc:sldChg>
      <pc:sldChg chg="addSp delSp modSp add mod">
        <pc:chgData name="Carl Warom" userId="b8134005-8dc0-40ef-8d80-56834f818ec3" providerId="ADAL" clId="{A48DF3F0-430D-48C2-8C28-16473DBA43E5}" dt="2023-10-13T09:51:02.850" v="30058" actId="14100"/>
        <pc:sldMkLst>
          <pc:docMk/>
          <pc:sldMk cId="2876439922" sldId="967"/>
        </pc:sldMkLst>
        <pc:spChg chg="add del mod ord">
          <ac:chgData name="Carl Warom" userId="b8134005-8dc0-40ef-8d80-56834f818ec3" providerId="ADAL" clId="{A48DF3F0-430D-48C2-8C28-16473DBA43E5}" dt="2023-10-11T14:08:32.666" v="29886" actId="167"/>
          <ac:spMkLst>
            <pc:docMk/>
            <pc:sldMk cId="2876439922" sldId="967"/>
            <ac:spMk id="4" creationId="{CE6A39E9-A1A3-FA36-2A46-87C010DE7B2E}"/>
          </ac:spMkLst>
        </pc:spChg>
        <pc:spChg chg="add mod">
          <ac:chgData name="Carl Warom" userId="b8134005-8dc0-40ef-8d80-56834f818ec3" providerId="ADAL" clId="{A48DF3F0-430D-48C2-8C28-16473DBA43E5}" dt="2023-10-11T14:07:43.482" v="29880" actId="208"/>
          <ac:spMkLst>
            <pc:docMk/>
            <pc:sldMk cId="2876439922" sldId="967"/>
            <ac:spMk id="8" creationId="{D1076DC7-0DEF-395D-A18D-D2679994E840}"/>
          </ac:spMkLst>
        </pc:spChg>
        <pc:spChg chg="add mod">
          <ac:chgData name="Carl Warom" userId="b8134005-8dc0-40ef-8d80-56834f818ec3" providerId="ADAL" clId="{A48DF3F0-430D-48C2-8C28-16473DBA43E5}" dt="2023-10-13T09:51:02.850" v="30058" actId="14100"/>
          <ac:spMkLst>
            <pc:docMk/>
            <pc:sldMk cId="2876439922" sldId="967"/>
            <ac:spMk id="9" creationId="{515F7D39-B857-BB88-5938-EA63BBCB38D7}"/>
          </ac:spMkLst>
        </pc:spChg>
        <pc:picChg chg="add mod">
          <ac:chgData name="Carl Warom" userId="b8134005-8dc0-40ef-8d80-56834f818ec3" providerId="ADAL" clId="{A48DF3F0-430D-48C2-8C28-16473DBA43E5}" dt="2023-10-11T14:06:55.750" v="29874"/>
          <ac:picMkLst>
            <pc:docMk/>
            <pc:sldMk cId="2876439922" sldId="967"/>
            <ac:picMk id="6" creationId="{C0D160FE-947B-6E82-CEEF-B8261E3ED324}"/>
          </ac:picMkLst>
        </pc:picChg>
      </pc:sldChg>
      <pc:sldChg chg="addSp delSp modSp add mod">
        <pc:chgData name="Carl Warom" userId="b8134005-8dc0-40ef-8d80-56834f818ec3" providerId="ADAL" clId="{A48DF3F0-430D-48C2-8C28-16473DBA43E5}" dt="2023-10-13T09:51:08.548" v="30060" actId="14100"/>
        <pc:sldMkLst>
          <pc:docMk/>
          <pc:sldMk cId="629308638" sldId="968"/>
        </pc:sldMkLst>
        <pc:spChg chg="mod">
          <ac:chgData name="Carl Warom" userId="b8134005-8dc0-40ef-8d80-56834f818ec3" providerId="ADAL" clId="{A48DF3F0-430D-48C2-8C28-16473DBA43E5}" dt="2023-10-11T14:09:25.648" v="29888" actId="207"/>
          <ac:spMkLst>
            <pc:docMk/>
            <pc:sldMk cId="629308638" sldId="968"/>
            <ac:spMk id="3" creationId="{E502BD0A-DE74-F7F8-D249-C67C37404628}"/>
          </ac:spMkLst>
        </pc:spChg>
        <pc:spChg chg="add mod">
          <ac:chgData name="Carl Warom" userId="b8134005-8dc0-40ef-8d80-56834f818ec3" providerId="ADAL" clId="{A48DF3F0-430D-48C2-8C28-16473DBA43E5}" dt="2023-10-13T09:51:08.548" v="30060" actId="14100"/>
          <ac:spMkLst>
            <pc:docMk/>
            <pc:sldMk cId="629308638" sldId="968"/>
            <ac:spMk id="4" creationId="{07EBD1DF-C949-236C-A999-F6F446B24369}"/>
          </ac:spMkLst>
        </pc:spChg>
        <pc:spChg chg="add del mod">
          <ac:chgData name="Carl Warom" userId="b8134005-8dc0-40ef-8d80-56834f818ec3" providerId="ADAL" clId="{A48DF3F0-430D-48C2-8C28-16473DBA43E5}" dt="2023-10-11T14:09:26.764" v="29889" actId="478"/>
          <ac:spMkLst>
            <pc:docMk/>
            <pc:sldMk cId="629308638" sldId="968"/>
            <ac:spMk id="4" creationId="{11590DB5-5FDA-5758-97F4-58FEB32D5FA7}"/>
          </ac:spMkLst>
        </pc:spChg>
        <pc:picChg chg="mod">
          <ac:chgData name="Carl Warom" userId="b8134005-8dc0-40ef-8d80-56834f818ec3" providerId="ADAL" clId="{A48DF3F0-430D-48C2-8C28-16473DBA43E5}" dt="2023-10-13T09:49:08.572" v="30011" actId="1038"/>
          <ac:picMkLst>
            <pc:docMk/>
            <pc:sldMk cId="629308638" sldId="968"/>
            <ac:picMk id="7" creationId="{3008C9D4-1CBC-1617-D133-06B8AB9A071B}"/>
          </ac:picMkLst>
        </pc:picChg>
      </pc:sldChg>
      <pc:sldChg chg="new del">
        <pc:chgData name="Carl Warom" userId="b8134005-8dc0-40ef-8d80-56834f818ec3" providerId="ADAL" clId="{A48DF3F0-430D-48C2-8C28-16473DBA43E5}" dt="2023-10-11T14:02:23.723" v="29854" actId="47"/>
        <pc:sldMkLst>
          <pc:docMk/>
          <pc:sldMk cId="991060842" sldId="969"/>
        </pc:sldMkLst>
      </pc:sldChg>
      <pc:sldChg chg="addSp delSp new mod">
        <pc:chgData name="Carl Warom" userId="b8134005-8dc0-40ef-8d80-56834f818ec3" providerId="ADAL" clId="{A48DF3F0-430D-48C2-8C28-16473DBA43E5}" dt="2023-10-11T14:02:27.786" v="29856" actId="22"/>
        <pc:sldMkLst>
          <pc:docMk/>
          <pc:sldMk cId="623058733" sldId="970"/>
        </pc:sldMkLst>
        <pc:spChg chg="del">
          <ac:chgData name="Carl Warom" userId="b8134005-8dc0-40ef-8d80-56834f818ec3" providerId="ADAL" clId="{A48DF3F0-430D-48C2-8C28-16473DBA43E5}" dt="2023-10-11T14:02:26.254" v="29855" actId="478"/>
          <ac:spMkLst>
            <pc:docMk/>
            <pc:sldMk cId="623058733" sldId="970"/>
            <ac:spMk id="2" creationId="{B02788ED-D703-C5E1-F2A0-845B6C163215}"/>
          </ac:spMkLst>
        </pc:spChg>
        <pc:spChg chg="del">
          <ac:chgData name="Carl Warom" userId="b8134005-8dc0-40ef-8d80-56834f818ec3" providerId="ADAL" clId="{A48DF3F0-430D-48C2-8C28-16473DBA43E5}" dt="2023-10-11T14:02:26.254" v="29855" actId="478"/>
          <ac:spMkLst>
            <pc:docMk/>
            <pc:sldMk cId="623058733" sldId="970"/>
            <ac:spMk id="3" creationId="{63D7FFBB-E6D6-EAAC-7476-57D8909588FF}"/>
          </ac:spMkLst>
        </pc:spChg>
        <pc:picChg chg="add">
          <ac:chgData name="Carl Warom" userId="b8134005-8dc0-40ef-8d80-56834f818ec3" providerId="ADAL" clId="{A48DF3F0-430D-48C2-8C28-16473DBA43E5}" dt="2023-10-11T14:02:27.786" v="29856" actId="22"/>
          <ac:picMkLst>
            <pc:docMk/>
            <pc:sldMk cId="623058733" sldId="970"/>
            <ac:picMk id="5" creationId="{B9AA9ADD-C43B-1AB8-E0B9-0CECB4547C16}"/>
          </ac:picMkLst>
        </pc:picChg>
      </pc:sldChg>
      <pc:sldChg chg="add del">
        <pc:chgData name="Carl Warom" userId="b8134005-8dc0-40ef-8d80-56834f818ec3" providerId="ADAL" clId="{A48DF3F0-430D-48C2-8C28-16473DBA43E5}" dt="2023-10-13T09:48:24.303" v="29977" actId="2890"/>
        <pc:sldMkLst>
          <pc:docMk/>
          <pc:sldMk cId="4059915772" sldId="971"/>
        </pc:sldMkLst>
      </pc:sldChg>
      <pc:sldMasterChg chg="delSldLayout modSldLayout">
        <pc:chgData name="Carl Warom" userId="b8134005-8dc0-40ef-8d80-56834f818ec3" providerId="ADAL" clId="{A48DF3F0-430D-48C2-8C28-16473DBA43E5}" dt="2023-10-11T14:13:49.013" v="29916" actId="478"/>
        <pc:sldMasterMkLst>
          <pc:docMk/>
          <pc:sldMasterMk cId="1996104679" sldId="2147483648"/>
        </pc:sldMasterMkLst>
        <pc:sldLayoutChg chg="del">
          <pc:chgData name="Carl Warom" userId="b8134005-8dc0-40ef-8d80-56834f818ec3" providerId="ADAL" clId="{A48DF3F0-430D-48C2-8C28-16473DBA43E5}" dt="2023-10-11T14:02:23.723" v="29854" actId="47"/>
          <pc:sldLayoutMkLst>
            <pc:docMk/>
            <pc:sldMasterMk cId="1996104679" sldId="2147483648"/>
            <pc:sldLayoutMk cId="3694046990" sldId="2147483661"/>
          </pc:sldLayoutMkLst>
        </pc:sldLayoutChg>
        <pc:sldLayoutChg chg="modSp mod">
          <pc:chgData name="Carl Warom" userId="b8134005-8dc0-40ef-8d80-56834f818ec3" providerId="ADAL" clId="{A48DF3F0-430D-48C2-8C28-16473DBA43E5}" dt="2023-10-11T14:08:02.445" v="29881" actId="208"/>
          <pc:sldLayoutMkLst>
            <pc:docMk/>
            <pc:sldMasterMk cId="1996104679" sldId="2147483648"/>
            <pc:sldLayoutMk cId="2397334841" sldId="2147483662"/>
          </pc:sldLayoutMkLst>
          <pc:spChg chg="mod">
            <ac:chgData name="Carl Warom" userId="b8134005-8dc0-40ef-8d80-56834f818ec3" providerId="ADAL" clId="{A48DF3F0-430D-48C2-8C28-16473DBA43E5}" dt="2023-10-11T14:08:02.445" v="29881" actId="208"/>
            <ac:spMkLst>
              <pc:docMk/>
              <pc:sldMasterMk cId="1996104679" sldId="2147483648"/>
              <pc:sldLayoutMk cId="2397334841" sldId="2147483662"/>
              <ac:spMk id="22" creationId="{0D8F2A92-DD71-4D9F-E420-0D3126355803}"/>
            </ac:spMkLst>
          </pc:spChg>
        </pc:sldLayoutChg>
        <pc:sldLayoutChg chg="modSp mod">
          <pc:chgData name="Carl Warom" userId="b8134005-8dc0-40ef-8d80-56834f818ec3" providerId="ADAL" clId="{A48DF3F0-430D-48C2-8C28-16473DBA43E5}" dt="2023-10-11T14:08:11.640" v="29882" actId="208"/>
          <pc:sldLayoutMkLst>
            <pc:docMk/>
            <pc:sldMasterMk cId="1996104679" sldId="2147483648"/>
            <pc:sldLayoutMk cId="3618526819" sldId="2147483663"/>
          </pc:sldLayoutMkLst>
          <pc:spChg chg="mod">
            <ac:chgData name="Carl Warom" userId="b8134005-8dc0-40ef-8d80-56834f818ec3" providerId="ADAL" clId="{A48DF3F0-430D-48C2-8C28-16473DBA43E5}" dt="2023-10-11T14:08:11.640" v="29882" actId="208"/>
            <ac:spMkLst>
              <pc:docMk/>
              <pc:sldMasterMk cId="1996104679" sldId="2147483648"/>
              <pc:sldLayoutMk cId="3618526819" sldId="2147483663"/>
              <ac:spMk id="7" creationId="{7661DD1E-1810-4BC5-AF4F-E30DD4042450}"/>
            </ac:spMkLst>
          </pc:spChg>
        </pc:sldLayoutChg>
        <pc:sldLayoutChg chg="modSp mod">
          <pc:chgData name="Carl Warom" userId="b8134005-8dc0-40ef-8d80-56834f818ec3" providerId="ADAL" clId="{A48DF3F0-430D-48C2-8C28-16473DBA43E5}" dt="2023-10-11T14:08:16.305" v="29883" actId="208"/>
          <pc:sldLayoutMkLst>
            <pc:docMk/>
            <pc:sldMasterMk cId="1996104679" sldId="2147483648"/>
            <pc:sldLayoutMk cId="1736625214" sldId="2147483664"/>
          </pc:sldLayoutMkLst>
          <pc:spChg chg="mod">
            <ac:chgData name="Carl Warom" userId="b8134005-8dc0-40ef-8d80-56834f818ec3" providerId="ADAL" clId="{A48DF3F0-430D-48C2-8C28-16473DBA43E5}" dt="2023-10-11T14:05:33.659" v="29871" actId="207"/>
            <ac:spMkLst>
              <pc:docMk/>
              <pc:sldMasterMk cId="1996104679" sldId="2147483648"/>
              <pc:sldLayoutMk cId="1736625214" sldId="2147483664"/>
              <ac:spMk id="11" creationId="{E64B160E-D142-4A79-8448-1A1AA3C88F15}"/>
            </ac:spMkLst>
          </pc:spChg>
          <pc:spChg chg="mod">
            <ac:chgData name="Carl Warom" userId="b8134005-8dc0-40ef-8d80-56834f818ec3" providerId="ADAL" clId="{A48DF3F0-430D-48C2-8C28-16473DBA43E5}" dt="2023-10-11T14:08:16.305" v="29883" actId="208"/>
            <ac:spMkLst>
              <pc:docMk/>
              <pc:sldMasterMk cId="1996104679" sldId="2147483648"/>
              <pc:sldLayoutMk cId="1736625214" sldId="2147483664"/>
              <ac:spMk id="12" creationId="{341EF9EB-6413-C33E-8B5B-2A3F323BC356}"/>
            </ac:spMkLst>
          </pc:spChg>
        </pc:sldLayoutChg>
        <pc:sldLayoutChg chg="addSp delSp modSp mod">
          <pc:chgData name="Carl Warom" userId="b8134005-8dc0-40ef-8d80-56834f818ec3" providerId="ADAL" clId="{A48DF3F0-430D-48C2-8C28-16473DBA43E5}" dt="2023-10-11T14:13:49.013" v="29916" actId="478"/>
          <pc:sldLayoutMkLst>
            <pc:docMk/>
            <pc:sldMasterMk cId="1996104679" sldId="2147483648"/>
            <pc:sldLayoutMk cId="3493478878" sldId="2147483665"/>
          </pc:sldLayoutMkLst>
          <pc:spChg chg="add del mod">
            <ac:chgData name="Carl Warom" userId="b8134005-8dc0-40ef-8d80-56834f818ec3" providerId="ADAL" clId="{A48DF3F0-430D-48C2-8C28-16473DBA43E5}" dt="2023-10-11T14:11:12.582" v="29897" actId="478"/>
            <ac:spMkLst>
              <pc:docMk/>
              <pc:sldMasterMk cId="1996104679" sldId="2147483648"/>
              <pc:sldLayoutMk cId="3493478878" sldId="2147483665"/>
              <ac:spMk id="3" creationId="{3D99751B-F700-5868-C191-380C2096D861}"/>
            </ac:spMkLst>
          </pc:spChg>
          <pc:spChg chg="add mod ord">
            <ac:chgData name="Carl Warom" userId="b8134005-8dc0-40ef-8d80-56834f818ec3" providerId="ADAL" clId="{A48DF3F0-430D-48C2-8C28-16473DBA43E5}" dt="2023-10-11T14:10:57.703" v="29896" actId="2085"/>
            <ac:spMkLst>
              <pc:docMk/>
              <pc:sldMasterMk cId="1996104679" sldId="2147483648"/>
              <pc:sldLayoutMk cId="3493478878" sldId="2147483665"/>
              <ac:spMk id="4" creationId="{941756A8-B160-DD32-C4EA-5256DEA859E2}"/>
            </ac:spMkLst>
          </pc:spChg>
          <pc:spChg chg="add del mod">
            <ac:chgData name="Carl Warom" userId="b8134005-8dc0-40ef-8d80-56834f818ec3" providerId="ADAL" clId="{A48DF3F0-430D-48C2-8C28-16473DBA43E5}" dt="2023-10-11T14:13:49.013" v="29916" actId="478"/>
            <ac:spMkLst>
              <pc:docMk/>
              <pc:sldMasterMk cId="1996104679" sldId="2147483648"/>
              <pc:sldLayoutMk cId="3493478878" sldId="2147483665"/>
              <ac:spMk id="8" creationId="{B3ADA3F0-3436-B41C-46AD-3F6262594F86}"/>
            </ac:spMkLst>
          </pc:spChg>
          <pc:spChg chg="add mod">
            <ac:chgData name="Carl Warom" userId="b8134005-8dc0-40ef-8d80-56834f818ec3" providerId="ADAL" clId="{A48DF3F0-430D-48C2-8C28-16473DBA43E5}" dt="2023-10-11T14:13:47.677" v="29915" actId="14100"/>
            <ac:spMkLst>
              <pc:docMk/>
              <pc:sldMasterMk cId="1996104679" sldId="2147483648"/>
              <pc:sldLayoutMk cId="3493478878" sldId="2147483665"/>
              <ac:spMk id="9" creationId="{24BA82CF-0855-435F-27BE-BA9C8D0FC42E}"/>
            </ac:spMkLst>
          </pc:spChg>
          <pc:spChg chg="del">
            <ac:chgData name="Carl Warom" userId="b8134005-8dc0-40ef-8d80-56834f818ec3" providerId="ADAL" clId="{A48DF3F0-430D-48C2-8C28-16473DBA43E5}" dt="2023-10-11T14:10:07.284" v="29890" actId="478"/>
            <ac:spMkLst>
              <pc:docMk/>
              <pc:sldMasterMk cId="1996104679" sldId="2147483648"/>
              <pc:sldLayoutMk cId="3493478878" sldId="2147483665"/>
              <ac:spMk id="12" creationId="{EB92ED91-3E0E-62E1-73C7-FA70E3C39CD9}"/>
            </ac:spMkLst>
          </pc:spChg>
          <pc:grpChg chg="del">
            <ac:chgData name="Carl Warom" userId="b8134005-8dc0-40ef-8d80-56834f818ec3" providerId="ADAL" clId="{A48DF3F0-430D-48C2-8C28-16473DBA43E5}" dt="2023-10-11T14:11:12.582" v="29897" actId="478"/>
            <ac:grpSpMkLst>
              <pc:docMk/>
              <pc:sldMasterMk cId="1996104679" sldId="2147483648"/>
              <pc:sldLayoutMk cId="3493478878" sldId="2147483665"/>
              <ac:grpSpMk id="2" creationId="{F7674104-5B3D-A361-633B-4D22C1BAFE2A}"/>
            </ac:grpSpMkLst>
          </pc:grpChg>
          <pc:grpChg chg="add mod">
            <ac:chgData name="Carl Warom" userId="b8134005-8dc0-40ef-8d80-56834f818ec3" providerId="ADAL" clId="{A48DF3F0-430D-48C2-8C28-16473DBA43E5}" dt="2023-10-11T14:11:12.999" v="29898"/>
            <ac:grpSpMkLst>
              <pc:docMk/>
              <pc:sldMasterMk cId="1996104679" sldId="2147483648"/>
              <pc:sldLayoutMk cId="3493478878" sldId="2147483665"/>
              <ac:grpSpMk id="5" creationId="{13B426E7-9C10-2499-F386-2DFEB88F8D41}"/>
            </ac:grpSpMkLst>
          </pc:grpChg>
          <pc:picChg chg="mod">
            <ac:chgData name="Carl Warom" userId="b8134005-8dc0-40ef-8d80-56834f818ec3" providerId="ADAL" clId="{A48DF3F0-430D-48C2-8C28-16473DBA43E5}" dt="2023-10-11T14:11:12.999" v="29898"/>
            <ac:picMkLst>
              <pc:docMk/>
              <pc:sldMasterMk cId="1996104679" sldId="2147483648"/>
              <pc:sldLayoutMk cId="3493478878" sldId="2147483665"/>
              <ac:picMk id="6" creationId="{D2A82B28-938A-5311-4D92-26BF34EEBB7F}"/>
            </ac:picMkLst>
          </pc:picChg>
          <pc:picChg chg="mod">
            <ac:chgData name="Carl Warom" userId="b8134005-8dc0-40ef-8d80-56834f818ec3" providerId="ADAL" clId="{A48DF3F0-430D-48C2-8C28-16473DBA43E5}" dt="2023-10-11T14:11:12.999" v="29898"/>
            <ac:picMkLst>
              <pc:docMk/>
              <pc:sldMasterMk cId="1996104679" sldId="2147483648"/>
              <pc:sldLayoutMk cId="3493478878" sldId="2147483665"/>
              <ac:picMk id="7" creationId="{DDB6BB8D-74C3-06A0-5D4E-FB22E6A8279D}"/>
            </ac:picMkLst>
          </pc:picChg>
        </pc:sldLayoutChg>
      </pc:sldMasterChg>
    </pc:docChg>
  </pc:docChgLst>
  <pc:docChgLst>
    <pc:chgData name="Carl Warom" userId="b8134005-8dc0-40ef-8d80-56834f818ec3" providerId="ADAL" clId="{85F08B3A-95D7-4BF1-943C-523A48597BB8}"/>
    <pc:docChg chg="custSel delSld modSld">
      <pc:chgData name="Carl Warom" userId="b8134005-8dc0-40ef-8d80-56834f818ec3" providerId="ADAL" clId="{85F08B3A-95D7-4BF1-943C-523A48597BB8}" dt="2024-06-24T13:27:00.960" v="12" actId="1035"/>
      <pc:docMkLst>
        <pc:docMk/>
      </pc:docMkLst>
      <pc:sldChg chg="addSp delSp modSp mod">
        <pc:chgData name="Carl Warom" userId="b8134005-8dc0-40ef-8d80-56834f818ec3" providerId="ADAL" clId="{85F08B3A-95D7-4BF1-943C-523A48597BB8}" dt="2024-06-24T13:27:00.960" v="12" actId="1035"/>
        <pc:sldMkLst>
          <pc:docMk/>
          <pc:sldMk cId="99966916" sldId="400"/>
        </pc:sldMkLst>
        <pc:spChg chg="add del mod">
          <ac:chgData name="Carl Warom" userId="b8134005-8dc0-40ef-8d80-56834f818ec3" providerId="ADAL" clId="{85F08B3A-95D7-4BF1-943C-523A48597BB8}" dt="2024-06-24T13:25:20.110" v="4" actId="478"/>
          <ac:spMkLst>
            <pc:docMk/>
            <pc:sldMk cId="99966916" sldId="400"/>
            <ac:spMk id="3" creationId="{76337302-D6EF-412C-8D42-407E7FE924B6}"/>
          </ac:spMkLst>
        </pc:spChg>
        <pc:spChg chg="mod">
          <ac:chgData name="Carl Warom" userId="b8134005-8dc0-40ef-8d80-56834f818ec3" providerId="ADAL" clId="{85F08B3A-95D7-4BF1-943C-523A48597BB8}" dt="2024-06-24T13:25:45.053" v="9" actId="1076"/>
          <ac:spMkLst>
            <pc:docMk/>
            <pc:sldMk cId="99966916" sldId="400"/>
            <ac:spMk id="6" creationId="{76337302-D6EF-412C-8D42-407E7FE924B6}"/>
          </ac:spMkLst>
        </pc:spChg>
        <pc:spChg chg="mod">
          <ac:chgData name="Carl Warom" userId="b8134005-8dc0-40ef-8d80-56834f818ec3" providerId="ADAL" clId="{85F08B3A-95D7-4BF1-943C-523A48597BB8}" dt="2024-06-24T13:25:16.311" v="2" actId="1076"/>
          <ac:spMkLst>
            <pc:docMk/>
            <pc:sldMk cId="99966916" sldId="400"/>
            <ac:spMk id="8" creationId="{1F62B546-30A5-490C-AD3A-84CE50D8FBD7}"/>
          </ac:spMkLst>
        </pc:spChg>
        <pc:spChg chg="mod">
          <ac:chgData name="Carl Warom" userId="b8134005-8dc0-40ef-8d80-56834f818ec3" providerId="ADAL" clId="{85F08B3A-95D7-4BF1-943C-523A48597BB8}" dt="2024-06-24T13:25:16.311" v="2" actId="1076"/>
          <ac:spMkLst>
            <pc:docMk/>
            <pc:sldMk cId="99966916" sldId="400"/>
            <ac:spMk id="12" creationId="{6B0841C4-4F81-03C6-D1DD-57C5DA70FAFC}"/>
          </ac:spMkLst>
        </pc:spChg>
        <pc:spChg chg="mod">
          <ac:chgData name="Carl Warom" userId="b8134005-8dc0-40ef-8d80-56834f818ec3" providerId="ADAL" clId="{85F08B3A-95D7-4BF1-943C-523A48597BB8}" dt="2024-06-24T13:25:16.311" v="2" actId="1076"/>
          <ac:spMkLst>
            <pc:docMk/>
            <pc:sldMk cId="99966916" sldId="400"/>
            <ac:spMk id="15" creationId="{37094B4D-B343-8943-D318-ED1B159B0333}"/>
          </ac:spMkLst>
        </pc:spChg>
        <pc:spChg chg="mod">
          <ac:chgData name="Carl Warom" userId="b8134005-8dc0-40ef-8d80-56834f818ec3" providerId="ADAL" clId="{85F08B3A-95D7-4BF1-943C-523A48597BB8}" dt="2024-06-24T13:25:16.311" v="2" actId="1076"/>
          <ac:spMkLst>
            <pc:docMk/>
            <pc:sldMk cId="99966916" sldId="400"/>
            <ac:spMk id="20" creationId="{9F395592-526B-A4A9-FA38-A8569B5FB8E1}"/>
          </ac:spMkLst>
        </pc:spChg>
        <pc:spChg chg="mod">
          <ac:chgData name="Carl Warom" userId="b8134005-8dc0-40ef-8d80-56834f818ec3" providerId="ADAL" clId="{85F08B3A-95D7-4BF1-943C-523A48597BB8}" dt="2024-06-24T13:25:16.311" v="2" actId="1076"/>
          <ac:spMkLst>
            <pc:docMk/>
            <pc:sldMk cId="99966916" sldId="400"/>
            <ac:spMk id="22" creationId="{93656C9F-F8E8-EC45-DDFD-19D2ADB40A08}"/>
          </ac:spMkLst>
        </pc:spChg>
        <pc:spChg chg="mod">
          <ac:chgData name="Carl Warom" userId="b8134005-8dc0-40ef-8d80-56834f818ec3" providerId="ADAL" clId="{85F08B3A-95D7-4BF1-943C-523A48597BB8}" dt="2024-06-24T13:25:16.311" v="2" actId="1076"/>
          <ac:spMkLst>
            <pc:docMk/>
            <pc:sldMk cId="99966916" sldId="400"/>
            <ac:spMk id="24" creationId="{53F55594-EF74-74AC-E9AF-2E7DCA00CD9D}"/>
          </ac:spMkLst>
        </pc:spChg>
        <pc:spChg chg="mod">
          <ac:chgData name="Carl Warom" userId="b8134005-8dc0-40ef-8d80-56834f818ec3" providerId="ADAL" clId="{85F08B3A-95D7-4BF1-943C-523A48597BB8}" dt="2024-06-24T13:25:16.311" v="2" actId="1076"/>
          <ac:spMkLst>
            <pc:docMk/>
            <pc:sldMk cId="99966916" sldId="400"/>
            <ac:spMk id="25" creationId="{40E525D9-C3BB-BDBB-87D0-93DB0EF2BDEB}"/>
          </ac:spMkLst>
        </pc:spChg>
        <pc:spChg chg="mod">
          <ac:chgData name="Carl Warom" userId="b8134005-8dc0-40ef-8d80-56834f818ec3" providerId="ADAL" clId="{85F08B3A-95D7-4BF1-943C-523A48597BB8}" dt="2024-06-24T13:25:16.311" v="2" actId="1076"/>
          <ac:spMkLst>
            <pc:docMk/>
            <pc:sldMk cId="99966916" sldId="400"/>
            <ac:spMk id="26" creationId="{164A619D-33B9-50BA-5638-2A99B113D672}"/>
          </ac:spMkLst>
        </pc:spChg>
        <pc:spChg chg="mod">
          <ac:chgData name="Carl Warom" userId="b8134005-8dc0-40ef-8d80-56834f818ec3" providerId="ADAL" clId="{85F08B3A-95D7-4BF1-943C-523A48597BB8}" dt="2024-06-24T13:25:16.311" v="2" actId="1076"/>
          <ac:spMkLst>
            <pc:docMk/>
            <pc:sldMk cId="99966916" sldId="400"/>
            <ac:spMk id="27" creationId="{FE77DCAD-580A-6CA6-44F8-DB418237D3C5}"/>
          </ac:spMkLst>
        </pc:spChg>
        <pc:spChg chg="mod">
          <ac:chgData name="Carl Warom" userId="b8134005-8dc0-40ef-8d80-56834f818ec3" providerId="ADAL" clId="{85F08B3A-95D7-4BF1-943C-523A48597BB8}" dt="2024-06-24T13:25:16.311" v="2" actId="1076"/>
          <ac:spMkLst>
            <pc:docMk/>
            <pc:sldMk cId="99966916" sldId="400"/>
            <ac:spMk id="28" creationId="{080F50D4-4E82-6D0E-5B5D-75B0ED2ED63D}"/>
          </ac:spMkLst>
        </pc:spChg>
        <pc:spChg chg="mod">
          <ac:chgData name="Carl Warom" userId="b8134005-8dc0-40ef-8d80-56834f818ec3" providerId="ADAL" clId="{85F08B3A-95D7-4BF1-943C-523A48597BB8}" dt="2024-06-24T13:25:16.311" v="2" actId="1076"/>
          <ac:spMkLst>
            <pc:docMk/>
            <pc:sldMk cId="99966916" sldId="400"/>
            <ac:spMk id="37" creationId="{55A4F91F-05E1-E020-B952-E06E94A6BA13}"/>
          </ac:spMkLst>
        </pc:spChg>
        <pc:spChg chg="mod">
          <ac:chgData name="Carl Warom" userId="b8134005-8dc0-40ef-8d80-56834f818ec3" providerId="ADAL" clId="{85F08B3A-95D7-4BF1-943C-523A48597BB8}" dt="2024-06-24T13:25:16.311" v="2" actId="1076"/>
          <ac:spMkLst>
            <pc:docMk/>
            <pc:sldMk cId="99966916" sldId="400"/>
            <ac:spMk id="38" creationId="{7A33040C-A7F7-4F55-B637-443F9E45708A}"/>
          </ac:spMkLst>
        </pc:spChg>
        <pc:spChg chg="mod">
          <ac:chgData name="Carl Warom" userId="b8134005-8dc0-40ef-8d80-56834f818ec3" providerId="ADAL" clId="{85F08B3A-95D7-4BF1-943C-523A48597BB8}" dt="2024-06-24T13:25:16.311" v="2" actId="1076"/>
          <ac:spMkLst>
            <pc:docMk/>
            <pc:sldMk cId="99966916" sldId="400"/>
            <ac:spMk id="39" creationId="{5CF48151-0CB0-7D62-E5BD-B407C728F226}"/>
          </ac:spMkLst>
        </pc:spChg>
        <pc:spChg chg="mod">
          <ac:chgData name="Carl Warom" userId="b8134005-8dc0-40ef-8d80-56834f818ec3" providerId="ADAL" clId="{85F08B3A-95D7-4BF1-943C-523A48597BB8}" dt="2024-06-24T13:25:16.311" v="2" actId="1076"/>
          <ac:spMkLst>
            <pc:docMk/>
            <pc:sldMk cId="99966916" sldId="400"/>
            <ac:spMk id="40" creationId="{1EE1ADF5-9CAD-FAAF-0729-F2F70C03B499}"/>
          </ac:spMkLst>
        </pc:spChg>
        <pc:spChg chg="mod">
          <ac:chgData name="Carl Warom" userId="b8134005-8dc0-40ef-8d80-56834f818ec3" providerId="ADAL" clId="{85F08B3A-95D7-4BF1-943C-523A48597BB8}" dt="2024-06-24T13:25:16.311" v="2" actId="1076"/>
          <ac:spMkLst>
            <pc:docMk/>
            <pc:sldMk cId="99966916" sldId="400"/>
            <ac:spMk id="41" creationId="{E68C72C1-A6C2-B63B-D725-C7A44C8DED3F}"/>
          </ac:spMkLst>
        </pc:spChg>
        <pc:spChg chg="mod">
          <ac:chgData name="Carl Warom" userId="b8134005-8dc0-40ef-8d80-56834f818ec3" providerId="ADAL" clId="{85F08B3A-95D7-4BF1-943C-523A48597BB8}" dt="2024-06-24T13:25:16.311" v="2" actId="1076"/>
          <ac:spMkLst>
            <pc:docMk/>
            <pc:sldMk cId="99966916" sldId="400"/>
            <ac:spMk id="42" creationId="{10328EBD-014B-B6A3-1783-E3A30126B41C}"/>
          </ac:spMkLst>
        </pc:spChg>
        <pc:spChg chg="mod">
          <ac:chgData name="Carl Warom" userId="b8134005-8dc0-40ef-8d80-56834f818ec3" providerId="ADAL" clId="{85F08B3A-95D7-4BF1-943C-523A48597BB8}" dt="2024-06-24T13:25:16.311" v="2" actId="1076"/>
          <ac:spMkLst>
            <pc:docMk/>
            <pc:sldMk cId="99966916" sldId="400"/>
            <ac:spMk id="43" creationId="{7286E945-EBC2-5DD6-8DFF-CB9B6AA9B01C}"/>
          </ac:spMkLst>
        </pc:spChg>
        <pc:spChg chg="mod">
          <ac:chgData name="Carl Warom" userId="b8134005-8dc0-40ef-8d80-56834f818ec3" providerId="ADAL" clId="{85F08B3A-95D7-4BF1-943C-523A48597BB8}" dt="2024-06-24T13:25:16.311" v="2" actId="1076"/>
          <ac:spMkLst>
            <pc:docMk/>
            <pc:sldMk cId="99966916" sldId="400"/>
            <ac:spMk id="44" creationId="{B7FEDECC-3343-983A-965A-39E88D1FDB0B}"/>
          </ac:spMkLst>
        </pc:spChg>
        <pc:spChg chg="mod">
          <ac:chgData name="Carl Warom" userId="b8134005-8dc0-40ef-8d80-56834f818ec3" providerId="ADAL" clId="{85F08B3A-95D7-4BF1-943C-523A48597BB8}" dt="2024-06-24T13:25:16.311" v="2" actId="1076"/>
          <ac:spMkLst>
            <pc:docMk/>
            <pc:sldMk cId="99966916" sldId="400"/>
            <ac:spMk id="45" creationId="{BC0E415A-4253-ADB8-F2B5-DAE8930C2381}"/>
          </ac:spMkLst>
        </pc:spChg>
        <pc:spChg chg="mod">
          <ac:chgData name="Carl Warom" userId="b8134005-8dc0-40ef-8d80-56834f818ec3" providerId="ADAL" clId="{85F08B3A-95D7-4BF1-943C-523A48597BB8}" dt="2024-06-24T13:25:16.311" v="2" actId="1076"/>
          <ac:spMkLst>
            <pc:docMk/>
            <pc:sldMk cId="99966916" sldId="400"/>
            <ac:spMk id="47" creationId="{576230EB-94D6-A4F7-E90E-C1182AB6D82F}"/>
          </ac:spMkLst>
        </pc:spChg>
        <pc:spChg chg="mod">
          <ac:chgData name="Carl Warom" userId="b8134005-8dc0-40ef-8d80-56834f818ec3" providerId="ADAL" clId="{85F08B3A-95D7-4BF1-943C-523A48597BB8}" dt="2024-06-24T13:25:16.311" v="2" actId="1076"/>
          <ac:spMkLst>
            <pc:docMk/>
            <pc:sldMk cId="99966916" sldId="400"/>
            <ac:spMk id="60" creationId="{B25289FF-B944-1163-EF13-F1768D496BFE}"/>
          </ac:spMkLst>
        </pc:spChg>
        <pc:spChg chg="mod">
          <ac:chgData name="Carl Warom" userId="b8134005-8dc0-40ef-8d80-56834f818ec3" providerId="ADAL" clId="{85F08B3A-95D7-4BF1-943C-523A48597BB8}" dt="2024-06-24T13:25:16.311" v="2" actId="1076"/>
          <ac:spMkLst>
            <pc:docMk/>
            <pc:sldMk cId="99966916" sldId="400"/>
            <ac:spMk id="62" creationId="{1FE2EBF2-E2B3-ACCD-E87A-24CC2F24B4D6}"/>
          </ac:spMkLst>
        </pc:spChg>
        <pc:spChg chg="mod">
          <ac:chgData name="Carl Warom" userId="b8134005-8dc0-40ef-8d80-56834f818ec3" providerId="ADAL" clId="{85F08B3A-95D7-4BF1-943C-523A48597BB8}" dt="2024-06-24T13:25:16.311" v="2" actId="1076"/>
          <ac:spMkLst>
            <pc:docMk/>
            <pc:sldMk cId="99966916" sldId="400"/>
            <ac:spMk id="63" creationId="{961EF965-054E-113B-D12D-80AE65B9339B}"/>
          </ac:spMkLst>
        </pc:spChg>
        <pc:spChg chg="mod">
          <ac:chgData name="Carl Warom" userId="b8134005-8dc0-40ef-8d80-56834f818ec3" providerId="ADAL" clId="{85F08B3A-95D7-4BF1-943C-523A48597BB8}" dt="2024-06-24T13:25:16.311" v="2" actId="1076"/>
          <ac:spMkLst>
            <pc:docMk/>
            <pc:sldMk cId="99966916" sldId="400"/>
            <ac:spMk id="130" creationId="{B5EF06AD-F5FD-DFA6-1895-E220905E7040}"/>
          </ac:spMkLst>
        </pc:spChg>
        <pc:spChg chg="mod">
          <ac:chgData name="Carl Warom" userId="b8134005-8dc0-40ef-8d80-56834f818ec3" providerId="ADAL" clId="{85F08B3A-95D7-4BF1-943C-523A48597BB8}" dt="2024-06-24T13:25:16.311" v="2" actId="1076"/>
          <ac:spMkLst>
            <pc:docMk/>
            <pc:sldMk cId="99966916" sldId="400"/>
            <ac:spMk id="131" creationId="{F9C19F3E-7169-B9DF-D94D-419DD1F55F6F}"/>
          </ac:spMkLst>
        </pc:spChg>
        <pc:spChg chg="mod">
          <ac:chgData name="Carl Warom" userId="b8134005-8dc0-40ef-8d80-56834f818ec3" providerId="ADAL" clId="{85F08B3A-95D7-4BF1-943C-523A48597BB8}" dt="2024-06-24T13:25:16.311" v="2" actId="1076"/>
          <ac:spMkLst>
            <pc:docMk/>
            <pc:sldMk cId="99966916" sldId="400"/>
            <ac:spMk id="132" creationId="{7640C322-3A09-F6B0-8614-2EC1891EB3B3}"/>
          </ac:spMkLst>
        </pc:spChg>
        <pc:spChg chg="mod">
          <ac:chgData name="Carl Warom" userId="b8134005-8dc0-40ef-8d80-56834f818ec3" providerId="ADAL" clId="{85F08B3A-95D7-4BF1-943C-523A48597BB8}" dt="2024-06-24T13:25:16.311" v="2" actId="1076"/>
          <ac:spMkLst>
            <pc:docMk/>
            <pc:sldMk cId="99966916" sldId="400"/>
            <ac:spMk id="133" creationId="{321AB82E-F999-6BE8-A7C6-67562A44E710}"/>
          </ac:spMkLst>
        </pc:spChg>
        <pc:spChg chg="mod">
          <ac:chgData name="Carl Warom" userId="b8134005-8dc0-40ef-8d80-56834f818ec3" providerId="ADAL" clId="{85F08B3A-95D7-4BF1-943C-523A48597BB8}" dt="2024-06-24T13:25:16.311" v="2" actId="1076"/>
          <ac:spMkLst>
            <pc:docMk/>
            <pc:sldMk cId="99966916" sldId="400"/>
            <ac:spMk id="134" creationId="{F6517991-CFAF-E544-522E-6BB40DE68DF7}"/>
          </ac:spMkLst>
        </pc:spChg>
        <pc:spChg chg="mod">
          <ac:chgData name="Carl Warom" userId="b8134005-8dc0-40ef-8d80-56834f818ec3" providerId="ADAL" clId="{85F08B3A-95D7-4BF1-943C-523A48597BB8}" dt="2024-06-24T13:25:16.311" v="2" actId="1076"/>
          <ac:spMkLst>
            <pc:docMk/>
            <pc:sldMk cId="99966916" sldId="400"/>
            <ac:spMk id="135" creationId="{0FD80E7B-FCA0-5F68-FDC8-43580AD3D35B}"/>
          </ac:spMkLst>
        </pc:spChg>
        <pc:spChg chg="mod">
          <ac:chgData name="Carl Warom" userId="b8134005-8dc0-40ef-8d80-56834f818ec3" providerId="ADAL" clId="{85F08B3A-95D7-4BF1-943C-523A48597BB8}" dt="2024-06-24T13:25:16.311" v="2" actId="1076"/>
          <ac:spMkLst>
            <pc:docMk/>
            <pc:sldMk cId="99966916" sldId="400"/>
            <ac:spMk id="136" creationId="{60359852-786F-537B-87D0-F9F2390DB8E9}"/>
          </ac:spMkLst>
        </pc:spChg>
        <pc:spChg chg="mod">
          <ac:chgData name="Carl Warom" userId="b8134005-8dc0-40ef-8d80-56834f818ec3" providerId="ADAL" clId="{85F08B3A-95D7-4BF1-943C-523A48597BB8}" dt="2024-06-24T13:25:16.311" v="2" actId="1076"/>
          <ac:spMkLst>
            <pc:docMk/>
            <pc:sldMk cId="99966916" sldId="400"/>
            <ac:spMk id="145" creationId="{A053C8FF-62DD-CEC1-8217-7ACD4DA6EE9A}"/>
          </ac:spMkLst>
        </pc:spChg>
        <pc:spChg chg="mod">
          <ac:chgData name="Carl Warom" userId="b8134005-8dc0-40ef-8d80-56834f818ec3" providerId="ADAL" clId="{85F08B3A-95D7-4BF1-943C-523A48597BB8}" dt="2024-06-24T13:25:16.311" v="2" actId="1076"/>
          <ac:spMkLst>
            <pc:docMk/>
            <pc:sldMk cId="99966916" sldId="400"/>
            <ac:spMk id="146" creationId="{F94DADE2-8B86-E5AC-C282-3E95A2869C9E}"/>
          </ac:spMkLst>
        </pc:spChg>
        <pc:spChg chg="mod">
          <ac:chgData name="Carl Warom" userId="b8134005-8dc0-40ef-8d80-56834f818ec3" providerId="ADAL" clId="{85F08B3A-95D7-4BF1-943C-523A48597BB8}" dt="2024-06-24T13:25:16.311" v="2" actId="1076"/>
          <ac:spMkLst>
            <pc:docMk/>
            <pc:sldMk cId="99966916" sldId="400"/>
            <ac:spMk id="147" creationId="{44AED3F3-4750-4169-CBCB-FB85F260C0C0}"/>
          </ac:spMkLst>
        </pc:spChg>
        <pc:spChg chg="mod">
          <ac:chgData name="Carl Warom" userId="b8134005-8dc0-40ef-8d80-56834f818ec3" providerId="ADAL" clId="{85F08B3A-95D7-4BF1-943C-523A48597BB8}" dt="2024-06-24T13:25:16.311" v="2" actId="1076"/>
          <ac:spMkLst>
            <pc:docMk/>
            <pc:sldMk cId="99966916" sldId="400"/>
            <ac:spMk id="148" creationId="{34DCAC3D-DD4E-E44C-E268-5B5C761455AF}"/>
          </ac:spMkLst>
        </pc:spChg>
        <pc:spChg chg="mod">
          <ac:chgData name="Carl Warom" userId="b8134005-8dc0-40ef-8d80-56834f818ec3" providerId="ADAL" clId="{85F08B3A-95D7-4BF1-943C-523A48597BB8}" dt="2024-06-24T13:25:16.311" v="2" actId="1076"/>
          <ac:spMkLst>
            <pc:docMk/>
            <pc:sldMk cId="99966916" sldId="400"/>
            <ac:spMk id="149" creationId="{78DCA5B0-9FC9-4AA5-3954-CBC8564F5E0E}"/>
          </ac:spMkLst>
        </pc:spChg>
        <pc:spChg chg="mod">
          <ac:chgData name="Carl Warom" userId="b8134005-8dc0-40ef-8d80-56834f818ec3" providerId="ADAL" clId="{85F08B3A-95D7-4BF1-943C-523A48597BB8}" dt="2024-06-24T13:25:16.311" v="2" actId="1076"/>
          <ac:spMkLst>
            <pc:docMk/>
            <pc:sldMk cId="99966916" sldId="400"/>
            <ac:spMk id="150" creationId="{8C94D23A-104F-9480-393D-BE4DFE2A532A}"/>
          </ac:spMkLst>
        </pc:spChg>
        <pc:spChg chg="mod">
          <ac:chgData name="Carl Warom" userId="b8134005-8dc0-40ef-8d80-56834f818ec3" providerId="ADAL" clId="{85F08B3A-95D7-4BF1-943C-523A48597BB8}" dt="2024-06-24T13:25:16.311" v="2" actId="1076"/>
          <ac:spMkLst>
            <pc:docMk/>
            <pc:sldMk cId="99966916" sldId="400"/>
            <ac:spMk id="151" creationId="{F888C603-49A7-A0EB-DB53-B67AA41908CE}"/>
          </ac:spMkLst>
        </pc:spChg>
        <pc:spChg chg="mod">
          <ac:chgData name="Carl Warom" userId="b8134005-8dc0-40ef-8d80-56834f818ec3" providerId="ADAL" clId="{85F08B3A-95D7-4BF1-943C-523A48597BB8}" dt="2024-06-24T13:25:16.311" v="2" actId="1076"/>
          <ac:spMkLst>
            <pc:docMk/>
            <pc:sldMk cId="99966916" sldId="400"/>
            <ac:spMk id="152" creationId="{431C0F68-10C1-8C3B-FFBC-3596F42BFBD5}"/>
          </ac:spMkLst>
        </pc:spChg>
        <pc:spChg chg="mod">
          <ac:chgData name="Carl Warom" userId="b8134005-8dc0-40ef-8d80-56834f818ec3" providerId="ADAL" clId="{85F08B3A-95D7-4BF1-943C-523A48597BB8}" dt="2024-06-24T13:25:16.311" v="2" actId="1076"/>
          <ac:spMkLst>
            <pc:docMk/>
            <pc:sldMk cId="99966916" sldId="400"/>
            <ac:spMk id="153" creationId="{7AC73DFB-4D55-3536-6CF6-9D7FA6075CF4}"/>
          </ac:spMkLst>
        </pc:spChg>
        <pc:spChg chg="mod">
          <ac:chgData name="Carl Warom" userId="b8134005-8dc0-40ef-8d80-56834f818ec3" providerId="ADAL" clId="{85F08B3A-95D7-4BF1-943C-523A48597BB8}" dt="2024-06-24T13:25:16.311" v="2" actId="1076"/>
          <ac:spMkLst>
            <pc:docMk/>
            <pc:sldMk cId="99966916" sldId="400"/>
            <ac:spMk id="194" creationId="{53F0EFFD-9953-A1D4-6D71-FCA6BDE6D955}"/>
          </ac:spMkLst>
        </pc:spChg>
        <pc:spChg chg="add del mod">
          <ac:chgData name="Carl Warom" userId="b8134005-8dc0-40ef-8d80-56834f818ec3" providerId="ADAL" clId="{85F08B3A-95D7-4BF1-943C-523A48597BB8}" dt="2024-06-24T13:25:19.244" v="3" actId="478"/>
          <ac:spMkLst>
            <pc:docMk/>
            <pc:sldMk cId="99966916" sldId="400"/>
            <ac:spMk id="207" creationId="{EC19952F-AC47-008B-13C3-C3018A46DA74}"/>
          </ac:spMkLst>
        </pc:spChg>
        <pc:spChg chg="add mod">
          <ac:chgData name="Carl Warom" userId="b8134005-8dc0-40ef-8d80-56834f818ec3" providerId="ADAL" clId="{85F08B3A-95D7-4BF1-943C-523A48597BB8}" dt="2024-06-24T13:25:16.311" v="2" actId="1076"/>
          <ac:spMkLst>
            <pc:docMk/>
            <pc:sldMk cId="99966916" sldId="400"/>
            <ac:spMk id="208" creationId="{7DDC60D5-1738-5D68-8FA4-5BDF6C16A4FC}"/>
          </ac:spMkLst>
        </pc:spChg>
        <pc:spChg chg="add mod">
          <ac:chgData name="Carl Warom" userId="b8134005-8dc0-40ef-8d80-56834f818ec3" providerId="ADAL" clId="{85F08B3A-95D7-4BF1-943C-523A48597BB8}" dt="2024-06-24T13:25:16.311" v="2" actId="1076"/>
          <ac:spMkLst>
            <pc:docMk/>
            <pc:sldMk cId="99966916" sldId="400"/>
            <ac:spMk id="209" creationId="{4E075F89-57CF-B7FB-9CF2-9CAE0D0B1F17}"/>
          </ac:spMkLst>
        </pc:spChg>
        <pc:grpChg chg="add del mod">
          <ac:chgData name="Carl Warom" userId="b8134005-8dc0-40ef-8d80-56834f818ec3" providerId="ADAL" clId="{85F08B3A-95D7-4BF1-943C-523A48597BB8}" dt="2024-06-24T13:25:23.543" v="5" actId="478"/>
          <ac:grpSpMkLst>
            <pc:docMk/>
            <pc:sldMk cId="99966916" sldId="400"/>
            <ac:grpSpMk id="7" creationId="{0690FFF2-5BB9-C37A-807F-6087C16AB5A7}"/>
          </ac:grpSpMkLst>
        </pc:grpChg>
        <pc:grpChg chg="add del mod">
          <ac:chgData name="Carl Warom" userId="b8134005-8dc0-40ef-8d80-56834f818ec3" providerId="ADAL" clId="{85F08B3A-95D7-4BF1-943C-523A48597BB8}" dt="2024-06-24T13:25:23.543" v="5" actId="478"/>
          <ac:grpSpMkLst>
            <pc:docMk/>
            <pc:sldMk cId="99966916" sldId="400"/>
            <ac:grpSpMk id="11" creationId="{1BEABA54-58F9-7AF4-AE76-391A83C34604}"/>
          </ac:grpSpMkLst>
        </pc:grpChg>
        <pc:grpChg chg="add del mod">
          <ac:chgData name="Carl Warom" userId="b8134005-8dc0-40ef-8d80-56834f818ec3" providerId="ADAL" clId="{85F08B3A-95D7-4BF1-943C-523A48597BB8}" dt="2024-06-24T13:25:23.543" v="5" actId="478"/>
          <ac:grpSpMkLst>
            <pc:docMk/>
            <pc:sldMk cId="99966916" sldId="400"/>
            <ac:grpSpMk id="14" creationId="{A51E2A4A-7ECA-0262-F064-86F1E5DA9048}"/>
          </ac:grpSpMkLst>
        </pc:grpChg>
        <pc:grpChg chg="mod">
          <ac:chgData name="Carl Warom" userId="b8134005-8dc0-40ef-8d80-56834f818ec3" providerId="ADAL" clId="{85F08B3A-95D7-4BF1-943C-523A48597BB8}" dt="2024-06-24T13:25:16.311" v="2" actId="1076"/>
          <ac:grpSpMkLst>
            <pc:docMk/>
            <pc:sldMk cId="99966916" sldId="400"/>
            <ac:grpSpMk id="16" creationId="{40135CC8-427C-60FD-7C5F-E2E3BFA5F793}"/>
          </ac:grpSpMkLst>
        </pc:grpChg>
        <pc:grpChg chg="add del mod">
          <ac:chgData name="Carl Warom" userId="b8134005-8dc0-40ef-8d80-56834f818ec3" providerId="ADAL" clId="{85F08B3A-95D7-4BF1-943C-523A48597BB8}" dt="2024-06-24T13:25:24.959" v="6" actId="478"/>
          <ac:grpSpMkLst>
            <pc:docMk/>
            <pc:sldMk cId="99966916" sldId="400"/>
            <ac:grpSpMk id="59" creationId="{0E478FFB-A290-24D0-E95A-582E59E22567}"/>
          </ac:grpSpMkLst>
        </pc:grpChg>
        <pc:grpChg chg="mod">
          <ac:chgData name="Carl Warom" userId="b8134005-8dc0-40ef-8d80-56834f818ec3" providerId="ADAL" clId="{85F08B3A-95D7-4BF1-943C-523A48597BB8}" dt="2024-06-24T13:25:16.311" v="2" actId="1076"/>
          <ac:grpSpMkLst>
            <pc:docMk/>
            <pc:sldMk cId="99966916" sldId="400"/>
            <ac:grpSpMk id="128" creationId="{E998A9E7-8F6F-893B-7732-C72125C3D080}"/>
          </ac:grpSpMkLst>
        </pc:grpChg>
        <pc:picChg chg="del">
          <ac:chgData name="Carl Warom" userId="b8134005-8dc0-40ef-8d80-56834f818ec3" providerId="ADAL" clId="{85F08B3A-95D7-4BF1-943C-523A48597BB8}" dt="2024-06-24T13:25:10.165" v="0" actId="478"/>
          <ac:picMkLst>
            <pc:docMk/>
            <pc:sldMk cId="99966916" sldId="400"/>
            <ac:picMk id="4" creationId="{52AC9BD4-E7F4-7E7A-ECA5-38AD4838312A}"/>
          </ac:picMkLst>
        </pc:picChg>
        <pc:picChg chg="mod">
          <ac:chgData name="Carl Warom" userId="b8134005-8dc0-40ef-8d80-56834f818ec3" providerId="ADAL" clId="{85F08B3A-95D7-4BF1-943C-523A48597BB8}" dt="2024-06-24T13:25:16.311" v="2" actId="1076"/>
          <ac:picMkLst>
            <pc:docMk/>
            <pc:sldMk cId="99966916" sldId="400"/>
            <ac:picMk id="10" creationId="{FB2DB297-F0FD-56BF-7E8D-5B0EDEC4C8EB}"/>
          </ac:picMkLst>
        </pc:picChg>
        <pc:picChg chg="mod">
          <ac:chgData name="Carl Warom" userId="b8134005-8dc0-40ef-8d80-56834f818ec3" providerId="ADAL" clId="{85F08B3A-95D7-4BF1-943C-523A48597BB8}" dt="2024-06-24T13:25:16.311" v="2" actId="1076"/>
          <ac:picMkLst>
            <pc:docMk/>
            <pc:sldMk cId="99966916" sldId="400"/>
            <ac:picMk id="13" creationId="{4C231F16-4410-68CF-7AA9-31A80F27F29C}"/>
          </ac:picMkLst>
        </pc:picChg>
        <pc:picChg chg="mod">
          <ac:chgData name="Carl Warom" userId="b8134005-8dc0-40ef-8d80-56834f818ec3" providerId="ADAL" clId="{85F08B3A-95D7-4BF1-943C-523A48597BB8}" dt="2024-06-24T13:25:16.311" v="2" actId="1076"/>
          <ac:picMkLst>
            <pc:docMk/>
            <pc:sldMk cId="99966916" sldId="400"/>
            <ac:picMk id="61" creationId="{D93D23A4-8C4D-80E3-1ADF-B6E6EE3A29B0}"/>
          </ac:picMkLst>
        </pc:picChg>
        <pc:picChg chg="mod">
          <ac:chgData name="Carl Warom" userId="b8134005-8dc0-40ef-8d80-56834f818ec3" providerId="ADAL" clId="{85F08B3A-95D7-4BF1-943C-523A48597BB8}" dt="2024-06-24T13:25:16.311" v="2" actId="1076"/>
          <ac:picMkLst>
            <pc:docMk/>
            <pc:sldMk cId="99966916" sldId="400"/>
            <ac:picMk id="129" creationId="{A7BD3015-7368-1BEF-7B62-3BF360B9CBC1}"/>
          </ac:picMkLst>
        </pc:picChg>
        <pc:picChg chg="add mod ord">
          <ac:chgData name="Carl Warom" userId="b8134005-8dc0-40ef-8d80-56834f818ec3" providerId="ADAL" clId="{85F08B3A-95D7-4BF1-943C-523A48597BB8}" dt="2024-06-24T13:27:00.960" v="12" actId="1035"/>
          <ac:picMkLst>
            <pc:docMk/>
            <pc:sldMk cId="99966916" sldId="400"/>
            <ac:picMk id="210" creationId="{AD2DF34A-AB7B-8456-94F2-85C2B32793B1}"/>
          </ac:picMkLst>
        </pc:picChg>
        <pc:picChg chg="add mod ord">
          <ac:chgData name="Carl Warom" userId="b8134005-8dc0-40ef-8d80-56834f818ec3" providerId="ADAL" clId="{85F08B3A-95D7-4BF1-943C-523A48597BB8}" dt="2024-06-24T13:27:00.960" v="12" actId="1035"/>
          <ac:picMkLst>
            <pc:docMk/>
            <pc:sldMk cId="99966916" sldId="400"/>
            <ac:picMk id="211" creationId="{623C56FA-E06A-C84A-02A7-6DCA6D25AD9B}"/>
          </ac:picMkLst>
        </pc:picChg>
        <pc:picChg chg="add mod ord">
          <ac:chgData name="Carl Warom" userId="b8134005-8dc0-40ef-8d80-56834f818ec3" providerId="ADAL" clId="{85F08B3A-95D7-4BF1-943C-523A48597BB8}" dt="2024-06-24T13:27:00.960" v="12" actId="1035"/>
          <ac:picMkLst>
            <pc:docMk/>
            <pc:sldMk cId="99966916" sldId="400"/>
            <ac:picMk id="212" creationId="{13D6B315-5E64-0127-2464-1412931C65F6}"/>
          </ac:picMkLst>
        </pc:picChg>
        <pc:cxnChg chg="mod">
          <ac:chgData name="Carl Warom" userId="b8134005-8dc0-40ef-8d80-56834f818ec3" providerId="ADAL" clId="{85F08B3A-95D7-4BF1-943C-523A48597BB8}" dt="2024-06-24T13:25:16.311" v="2" actId="1076"/>
          <ac:cxnSpMkLst>
            <pc:docMk/>
            <pc:sldMk cId="99966916" sldId="400"/>
            <ac:cxnSpMk id="29" creationId="{1E3CA98D-FFDE-2912-26B9-BC459F845C38}"/>
          </ac:cxnSpMkLst>
        </pc:cxnChg>
        <pc:cxnChg chg="mod">
          <ac:chgData name="Carl Warom" userId="b8134005-8dc0-40ef-8d80-56834f818ec3" providerId="ADAL" clId="{85F08B3A-95D7-4BF1-943C-523A48597BB8}" dt="2024-06-24T13:25:16.311" v="2" actId="1076"/>
          <ac:cxnSpMkLst>
            <pc:docMk/>
            <pc:sldMk cId="99966916" sldId="400"/>
            <ac:cxnSpMk id="30" creationId="{0833368E-5497-6FDF-B227-495672B0FF46}"/>
          </ac:cxnSpMkLst>
        </pc:cxnChg>
        <pc:cxnChg chg="mod">
          <ac:chgData name="Carl Warom" userId="b8134005-8dc0-40ef-8d80-56834f818ec3" providerId="ADAL" clId="{85F08B3A-95D7-4BF1-943C-523A48597BB8}" dt="2024-06-24T13:25:16.311" v="2" actId="1076"/>
          <ac:cxnSpMkLst>
            <pc:docMk/>
            <pc:sldMk cId="99966916" sldId="400"/>
            <ac:cxnSpMk id="31" creationId="{20A40CA9-7BD2-32AA-31EC-A71D79DCC4BB}"/>
          </ac:cxnSpMkLst>
        </pc:cxnChg>
        <pc:cxnChg chg="mod">
          <ac:chgData name="Carl Warom" userId="b8134005-8dc0-40ef-8d80-56834f818ec3" providerId="ADAL" clId="{85F08B3A-95D7-4BF1-943C-523A48597BB8}" dt="2024-06-24T13:25:16.311" v="2" actId="1076"/>
          <ac:cxnSpMkLst>
            <pc:docMk/>
            <pc:sldMk cId="99966916" sldId="400"/>
            <ac:cxnSpMk id="32" creationId="{8F5070CF-A4FF-93B9-171A-46D264AE050F}"/>
          </ac:cxnSpMkLst>
        </pc:cxnChg>
        <pc:cxnChg chg="mod">
          <ac:chgData name="Carl Warom" userId="b8134005-8dc0-40ef-8d80-56834f818ec3" providerId="ADAL" clId="{85F08B3A-95D7-4BF1-943C-523A48597BB8}" dt="2024-06-24T13:25:16.311" v="2" actId="1076"/>
          <ac:cxnSpMkLst>
            <pc:docMk/>
            <pc:sldMk cId="99966916" sldId="400"/>
            <ac:cxnSpMk id="33" creationId="{5250A08D-7C30-94EB-7F9A-987B82E44B92}"/>
          </ac:cxnSpMkLst>
        </pc:cxnChg>
        <pc:cxnChg chg="mod">
          <ac:chgData name="Carl Warom" userId="b8134005-8dc0-40ef-8d80-56834f818ec3" providerId="ADAL" clId="{85F08B3A-95D7-4BF1-943C-523A48597BB8}" dt="2024-06-24T13:25:16.311" v="2" actId="1076"/>
          <ac:cxnSpMkLst>
            <pc:docMk/>
            <pc:sldMk cId="99966916" sldId="400"/>
            <ac:cxnSpMk id="34" creationId="{747E08B3-3497-8A34-CEC9-BF2CF023F935}"/>
          </ac:cxnSpMkLst>
        </pc:cxnChg>
        <pc:cxnChg chg="mod">
          <ac:chgData name="Carl Warom" userId="b8134005-8dc0-40ef-8d80-56834f818ec3" providerId="ADAL" clId="{85F08B3A-95D7-4BF1-943C-523A48597BB8}" dt="2024-06-24T13:25:16.311" v="2" actId="1076"/>
          <ac:cxnSpMkLst>
            <pc:docMk/>
            <pc:sldMk cId="99966916" sldId="400"/>
            <ac:cxnSpMk id="35" creationId="{C23EDFBF-B40F-86DC-673B-906CE98D12E8}"/>
          </ac:cxnSpMkLst>
        </pc:cxnChg>
        <pc:cxnChg chg="mod">
          <ac:chgData name="Carl Warom" userId="b8134005-8dc0-40ef-8d80-56834f818ec3" providerId="ADAL" clId="{85F08B3A-95D7-4BF1-943C-523A48597BB8}" dt="2024-06-24T13:25:16.311" v="2" actId="1076"/>
          <ac:cxnSpMkLst>
            <pc:docMk/>
            <pc:sldMk cId="99966916" sldId="400"/>
            <ac:cxnSpMk id="36" creationId="{2A2296F7-75C7-C545-B454-039D45F52ED0}"/>
          </ac:cxnSpMkLst>
        </pc:cxnChg>
        <pc:cxnChg chg="mod">
          <ac:chgData name="Carl Warom" userId="b8134005-8dc0-40ef-8d80-56834f818ec3" providerId="ADAL" clId="{85F08B3A-95D7-4BF1-943C-523A48597BB8}" dt="2024-06-24T13:25:16.311" v="2" actId="1076"/>
          <ac:cxnSpMkLst>
            <pc:docMk/>
            <pc:sldMk cId="99966916" sldId="400"/>
            <ac:cxnSpMk id="46" creationId="{4A6E0CCA-D604-894F-3FDE-3B74985DE3CC}"/>
          </ac:cxnSpMkLst>
        </pc:cxnChg>
        <pc:cxnChg chg="mod">
          <ac:chgData name="Carl Warom" userId="b8134005-8dc0-40ef-8d80-56834f818ec3" providerId="ADAL" clId="{85F08B3A-95D7-4BF1-943C-523A48597BB8}" dt="2024-06-24T13:25:23.543" v="5" actId="478"/>
          <ac:cxnSpMkLst>
            <pc:docMk/>
            <pc:sldMk cId="99966916" sldId="400"/>
            <ac:cxnSpMk id="48" creationId="{27035675-20A2-B86E-3B09-18361BCBEAD1}"/>
          </ac:cxnSpMkLst>
        </pc:cxnChg>
        <pc:cxnChg chg="mod">
          <ac:chgData name="Carl Warom" userId="b8134005-8dc0-40ef-8d80-56834f818ec3" providerId="ADAL" clId="{85F08B3A-95D7-4BF1-943C-523A48597BB8}" dt="2024-06-24T13:25:16.311" v="2" actId="1076"/>
          <ac:cxnSpMkLst>
            <pc:docMk/>
            <pc:sldMk cId="99966916" sldId="400"/>
            <ac:cxnSpMk id="49" creationId="{FB6871FB-9C74-7E2E-C87F-73A04E8674C2}"/>
          </ac:cxnSpMkLst>
        </pc:cxnChg>
        <pc:cxnChg chg="mod">
          <ac:chgData name="Carl Warom" userId="b8134005-8dc0-40ef-8d80-56834f818ec3" providerId="ADAL" clId="{85F08B3A-95D7-4BF1-943C-523A48597BB8}" dt="2024-06-24T13:25:16.311" v="2" actId="1076"/>
          <ac:cxnSpMkLst>
            <pc:docMk/>
            <pc:sldMk cId="99966916" sldId="400"/>
            <ac:cxnSpMk id="50" creationId="{B46E8FBA-3877-F464-12F5-A27D7D590492}"/>
          </ac:cxnSpMkLst>
        </pc:cxnChg>
        <pc:cxnChg chg="mod">
          <ac:chgData name="Carl Warom" userId="b8134005-8dc0-40ef-8d80-56834f818ec3" providerId="ADAL" clId="{85F08B3A-95D7-4BF1-943C-523A48597BB8}" dt="2024-06-24T13:25:16.311" v="2" actId="1076"/>
          <ac:cxnSpMkLst>
            <pc:docMk/>
            <pc:sldMk cId="99966916" sldId="400"/>
            <ac:cxnSpMk id="51" creationId="{4E8AF437-CEA2-9959-BDBC-963569507818}"/>
          </ac:cxnSpMkLst>
        </pc:cxnChg>
        <pc:cxnChg chg="mod">
          <ac:chgData name="Carl Warom" userId="b8134005-8dc0-40ef-8d80-56834f818ec3" providerId="ADAL" clId="{85F08B3A-95D7-4BF1-943C-523A48597BB8}" dt="2024-06-24T13:25:16.311" v="2" actId="1076"/>
          <ac:cxnSpMkLst>
            <pc:docMk/>
            <pc:sldMk cId="99966916" sldId="400"/>
            <ac:cxnSpMk id="52" creationId="{5542C626-66D2-58A2-53A8-FD6F6F752B73}"/>
          </ac:cxnSpMkLst>
        </pc:cxnChg>
        <pc:cxnChg chg="mod">
          <ac:chgData name="Carl Warom" userId="b8134005-8dc0-40ef-8d80-56834f818ec3" providerId="ADAL" clId="{85F08B3A-95D7-4BF1-943C-523A48597BB8}" dt="2024-06-24T13:25:16.311" v="2" actId="1076"/>
          <ac:cxnSpMkLst>
            <pc:docMk/>
            <pc:sldMk cId="99966916" sldId="400"/>
            <ac:cxnSpMk id="53" creationId="{F6514D2F-C93F-7E5C-98BE-15E4B99AAFC0}"/>
          </ac:cxnSpMkLst>
        </pc:cxnChg>
        <pc:cxnChg chg="mod">
          <ac:chgData name="Carl Warom" userId="b8134005-8dc0-40ef-8d80-56834f818ec3" providerId="ADAL" clId="{85F08B3A-95D7-4BF1-943C-523A48597BB8}" dt="2024-06-24T13:25:16.311" v="2" actId="1076"/>
          <ac:cxnSpMkLst>
            <pc:docMk/>
            <pc:sldMk cId="99966916" sldId="400"/>
            <ac:cxnSpMk id="54" creationId="{B7804226-6EFD-CBC9-B0DC-3E11F647A03C}"/>
          </ac:cxnSpMkLst>
        </pc:cxnChg>
        <pc:cxnChg chg="mod">
          <ac:chgData name="Carl Warom" userId="b8134005-8dc0-40ef-8d80-56834f818ec3" providerId="ADAL" clId="{85F08B3A-95D7-4BF1-943C-523A48597BB8}" dt="2024-06-24T13:25:16.311" v="2" actId="1076"/>
          <ac:cxnSpMkLst>
            <pc:docMk/>
            <pc:sldMk cId="99966916" sldId="400"/>
            <ac:cxnSpMk id="55" creationId="{5D497381-1184-B80C-AC82-791A932BE2B3}"/>
          </ac:cxnSpMkLst>
        </pc:cxnChg>
        <pc:cxnChg chg="mod">
          <ac:chgData name="Carl Warom" userId="b8134005-8dc0-40ef-8d80-56834f818ec3" providerId="ADAL" clId="{85F08B3A-95D7-4BF1-943C-523A48597BB8}" dt="2024-06-24T13:25:16.311" v="2" actId="1076"/>
          <ac:cxnSpMkLst>
            <pc:docMk/>
            <pc:sldMk cId="99966916" sldId="400"/>
            <ac:cxnSpMk id="56" creationId="{81B3BBB1-E6F3-FE10-20E0-6B305DB6F402}"/>
          </ac:cxnSpMkLst>
        </pc:cxnChg>
        <pc:cxnChg chg="mod">
          <ac:chgData name="Carl Warom" userId="b8134005-8dc0-40ef-8d80-56834f818ec3" providerId="ADAL" clId="{85F08B3A-95D7-4BF1-943C-523A48597BB8}" dt="2024-06-24T13:25:16.311" v="2" actId="1076"/>
          <ac:cxnSpMkLst>
            <pc:docMk/>
            <pc:sldMk cId="99966916" sldId="400"/>
            <ac:cxnSpMk id="57" creationId="{87D056B8-B7B1-519E-956F-D4CC079CDBC9}"/>
          </ac:cxnSpMkLst>
        </pc:cxnChg>
        <pc:cxnChg chg="mod">
          <ac:chgData name="Carl Warom" userId="b8134005-8dc0-40ef-8d80-56834f818ec3" providerId="ADAL" clId="{85F08B3A-95D7-4BF1-943C-523A48597BB8}" dt="2024-06-24T13:25:16.311" v="2" actId="1076"/>
          <ac:cxnSpMkLst>
            <pc:docMk/>
            <pc:sldMk cId="99966916" sldId="400"/>
            <ac:cxnSpMk id="58" creationId="{76B548F9-A96E-8E05-729D-24CC3482FFDD}"/>
          </ac:cxnSpMkLst>
        </pc:cxnChg>
        <pc:cxnChg chg="mod">
          <ac:chgData name="Carl Warom" userId="b8134005-8dc0-40ef-8d80-56834f818ec3" providerId="ADAL" clId="{85F08B3A-95D7-4BF1-943C-523A48597BB8}" dt="2024-06-24T13:25:16.311" v="2" actId="1076"/>
          <ac:cxnSpMkLst>
            <pc:docMk/>
            <pc:sldMk cId="99966916" sldId="400"/>
            <ac:cxnSpMk id="137" creationId="{62E9DEE6-4EF2-012D-985B-43E6FD522429}"/>
          </ac:cxnSpMkLst>
        </pc:cxnChg>
        <pc:cxnChg chg="mod">
          <ac:chgData name="Carl Warom" userId="b8134005-8dc0-40ef-8d80-56834f818ec3" providerId="ADAL" clId="{85F08B3A-95D7-4BF1-943C-523A48597BB8}" dt="2024-06-24T13:25:16.311" v="2" actId="1076"/>
          <ac:cxnSpMkLst>
            <pc:docMk/>
            <pc:sldMk cId="99966916" sldId="400"/>
            <ac:cxnSpMk id="138" creationId="{00408648-0F2A-551E-1BB6-F9CF9230A8F9}"/>
          </ac:cxnSpMkLst>
        </pc:cxnChg>
        <pc:cxnChg chg="mod">
          <ac:chgData name="Carl Warom" userId="b8134005-8dc0-40ef-8d80-56834f818ec3" providerId="ADAL" clId="{85F08B3A-95D7-4BF1-943C-523A48597BB8}" dt="2024-06-24T13:25:16.311" v="2" actId="1076"/>
          <ac:cxnSpMkLst>
            <pc:docMk/>
            <pc:sldMk cId="99966916" sldId="400"/>
            <ac:cxnSpMk id="139" creationId="{11ECD466-3C22-8799-5503-A05ACE874296}"/>
          </ac:cxnSpMkLst>
        </pc:cxnChg>
        <pc:cxnChg chg="mod">
          <ac:chgData name="Carl Warom" userId="b8134005-8dc0-40ef-8d80-56834f818ec3" providerId="ADAL" clId="{85F08B3A-95D7-4BF1-943C-523A48597BB8}" dt="2024-06-24T13:25:16.311" v="2" actId="1076"/>
          <ac:cxnSpMkLst>
            <pc:docMk/>
            <pc:sldMk cId="99966916" sldId="400"/>
            <ac:cxnSpMk id="140" creationId="{4FB5C877-8F75-0160-5DB0-F67AE0204BAE}"/>
          </ac:cxnSpMkLst>
        </pc:cxnChg>
        <pc:cxnChg chg="mod">
          <ac:chgData name="Carl Warom" userId="b8134005-8dc0-40ef-8d80-56834f818ec3" providerId="ADAL" clId="{85F08B3A-95D7-4BF1-943C-523A48597BB8}" dt="2024-06-24T13:25:16.311" v="2" actId="1076"/>
          <ac:cxnSpMkLst>
            <pc:docMk/>
            <pc:sldMk cId="99966916" sldId="400"/>
            <ac:cxnSpMk id="141" creationId="{E6A91681-748A-FF32-94DF-78B38DFF3810}"/>
          </ac:cxnSpMkLst>
        </pc:cxnChg>
        <pc:cxnChg chg="mod">
          <ac:chgData name="Carl Warom" userId="b8134005-8dc0-40ef-8d80-56834f818ec3" providerId="ADAL" clId="{85F08B3A-95D7-4BF1-943C-523A48597BB8}" dt="2024-06-24T13:25:16.311" v="2" actId="1076"/>
          <ac:cxnSpMkLst>
            <pc:docMk/>
            <pc:sldMk cId="99966916" sldId="400"/>
            <ac:cxnSpMk id="142" creationId="{C17CDD8F-C9A5-30C7-2000-B8C065AC5581}"/>
          </ac:cxnSpMkLst>
        </pc:cxnChg>
        <pc:cxnChg chg="mod">
          <ac:chgData name="Carl Warom" userId="b8134005-8dc0-40ef-8d80-56834f818ec3" providerId="ADAL" clId="{85F08B3A-95D7-4BF1-943C-523A48597BB8}" dt="2024-06-24T13:25:16.311" v="2" actId="1076"/>
          <ac:cxnSpMkLst>
            <pc:docMk/>
            <pc:sldMk cId="99966916" sldId="400"/>
            <ac:cxnSpMk id="143" creationId="{34F0E010-8DDD-87C9-D427-A9323A550AFB}"/>
          </ac:cxnSpMkLst>
        </pc:cxnChg>
        <pc:cxnChg chg="mod">
          <ac:chgData name="Carl Warom" userId="b8134005-8dc0-40ef-8d80-56834f818ec3" providerId="ADAL" clId="{85F08B3A-95D7-4BF1-943C-523A48597BB8}" dt="2024-06-24T13:25:16.311" v="2" actId="1076"/>
          <ac:cxnSpMkLst>
            <pc:docMk/>
            <pc:sldMk cId="99966916" sldId="400"/>
            <ac:cxnSpMk id="144" creationId="{33486E09-315D-0C89-43A9-EC8810058DB0}"/>
          </ac:cxnSpMkLst>
        </pc:cxnChg>
        <pc:cxnChg chg="mod">
          <ac:chgData name="Carl Warom" userId="b8134005-8dc0-40ef-8d80-56834f818ec3" providerId="ADAL" clId="{85F08B3A-95D7-4BF1-943C-523A48597BB8}" dt="2024-06-24T13:25:16.311" v="2" actId="1076"/>
          <ac:cxnSpMkLst>
            <pc:docMk/>
            <pc:sldMk cId="99966916" sldId="400"/>
            <ac:cxnSpMk id="193" creationId="{570A063A-945D-39D0-3176-8140C5B55E38}"/>
          </ac:cxnSpMkLst>
        </pc:cxnChg>
        <pc:cxnChg chg="mod">
          <ac:chgData name="Carl Warom" userId="b8134005-8dc0-40ef-8d80-56834f818ec3" providerId="ADAL" clId="{85F08B3A-95D7-4BF1-943C-523A48597BB8}" dt="2024-06-24T13:25:16.311" v="2" actId="1076"/>
          <ac:cxnSpMkLst>
            <pc:docMk/>
            <pc:sldMk cId="99966916" sldId="400"/>
            <ac:cxnSpMk id="195" creationId="{46AF5792-F908-69BA-6456-BA05B3FC11CA}"/>
          </ac:cxnSpMkLst>
        </pc:cxnChg>
        <pc:cxnChg chg="mod">
          <ac:chgData name="Carl Warom" userId="b8134005-8dc0-40ef-8d80-56834f818ec3" providerId="ADAL" clId="{85F08B3A-95D7-4BF1-943C-523A48597BB8}" dt="2024-06-24T13:25:16.311" v="2" actId="1076"/>
          <ac:cxnSpMkLst>
            <pc:docMk/>
            <pc:sldMk cId="99966916" sldId="400"/>
            <ac:cxnSpMk id="196" creationId="{5AE5931E-5BD4-0ED1-4829-DBA0E9224502}"/>
          </ac:cxnSpMkLst>
        </pc:cxnChg>
        <pc:cxnChg chg="mod">
          <ac:chgData name="Carl Warom" userId="b8134005-8dc0-40ef-8d80-56834f818ec3" providerId="ADAL" clId="{85F08B3A-95D7-4BF1-943C-523A48597BB8}" dt="2024-06-24T13:25:16.311" v="2" actId="1076"/>
          <ac:cxnSpMkLst>
            <pc:docMk/>
            <pc:sldMk cId="99966916" sldId="400"/>
            <ac:cxnSpMk id="197" creationId="{A6D3FABA-1FD9-B02F-7259-E5FA61924E90}"/>
          </ac:cxnSpMkLst>
        </pc:cxnChg>
        <pc:cxnChg chg="mod">
          <ac:chgData name="Carl Warom" userId="b8134005-8dc0-40ef-8d80-56834f818ec3" providerId="ADAL" clId="{85F08B3A-95D7-4BF1-943C-523A48597BB8}" dt="2024-06-24T13:25:16.311" v="2" actId="1076"/>
          <ac:cxnSpMkLst>
            <pc:docMk/>
            <pc:sldMk cId="99966916" sldId="400"/>
            <ac:cxnSpMk id="198" creationId="{6F97F49B-7BB7-73B6-32C2-A3568436D4B3}"/>
          </ac:cxnSpMkLst>
        </pc:cxnChg>
        <pc:cxnChg chg="mod">
          <ac:chgData name="Carl Warom" userId="b8134005-8dc0-40ef-8d80-56834f818ec3" providerId="ADAL" clId="{85F08B3A-95D7-4BF1-943C-523A48597BB8}" dt="2024-06-24T13:25:16.311" v="2" actId="1076"/>
          <ac:cxnSpMkLst>
            <pc:docMk/>
            <pc:sldMk cId="99966916" sldId="400"/>
            <ac:cxnSpMk id="199" creationId="{274CC63E-28A6-6A74-BC00-3C1AA52C5F46}"/>
          </ac:cxnSpMkLst>
        </pc:cxnChg>
        <pc:cxnChg chg="mod">
          <ac:chgData name="Carl Warom" userId="b8134005-8dc0-40ef-8d80-56834f818ec3" providerId="ADAL" clId="{85F08B3A-95D7-4BF1-943C-523A48597BB8}" dt="2024-06-24T13:25:16.311" v="2" actId="1076"/>
          <ac:cxnSpMkLst>
            <pc:docMk/>
            <pc:sldMk cId="99966916" sldId="400"/>
            <ac:cxnSpMk id="200" creationId="{DE68E70E-A491-0576-D2D6-63E761D571E9}"/>
          </ac:cxnSpMkLst>
        </pc:cxnChg>
        <pc:cxnChg chg="mod">
          <ac:chgData name="Carl Warom" userId="b8134005-8dc0-40ef-8d80-56834f818ec3" providerId="ADAL" clId="{85F08B3A-95D7-4BF1-943C-523A48597BB8}" dt="2024-06-24T13:25:16.311" v="2" actId="1076"/>
          <ac:cxnSpMkLst>
            <pc:docMk/>
            <pc:sldMk cId="99966916" sldId="400"/>
            <ac:cxnSpMk id="201" creationId="{9B647CF9-5C40-7DF6-B1BB-A6F5CE78EE51}"/>
          </ac:cxnSpMkLst>
        </pc:cxnChg>
        <pc:cxnChg chg="mod">
          <ac:chgData name="Carl Warom" userId="b8134005-8dc0-40ef-8d80-56834f818ec3" providerId="ADAL" clId="{85F08B3A-95D7-4BF1-943C-523A48597BB8}" dt="2024-06-24T13:25:16.311" v="2" actId="1076"/>
          <ac:cxnSpMkLst>
            <pc:docMk/>
            <pc:sldMk cId="99966916" sldId="400"/>
            <ac:cxnSpMk id="203" creationId="{03A61C5E-1D06-31E5-42A1-32EA27F6B557}"/>
          </ac:cxnSpMkLst>
        </pc:cxnChg>
        <pc:cxnChg chg="mod">
          <ac:chgData name="Carl Warom" userId="b8134005-8dc0-40ef-8d80-56834f818ec3" providerId="ADAL" clId="{85F08B3A-95D7-4BF1-943C-523A48597BB8}" dt="2024-06-24T13:25:16.311" v="2" actId="1076"/>
          <ac:cxnSpMkLst>
            <pc:docMk/>
            <pc:sldMk cId="99966916" sldId="400"/>
            <ac:cxnSpMk id="204" creationId="{795BFAFC-1236-F526-A225-7D210D5C5167}"/>
          </ac:cxnSpMkLst>
        </pc:cxnChg>
        <pc:cxnChg chg="mod">
          <ac:chgData name="Carl Warom" userId="b8134005-8dc0-40ef-8d80-56834f818ec3" providerId="ADAL" clId="{85F08B3A-95D7-4BF1-943C-523A48597BB8}" dt="2024-06-24T13:25:16.311" v="2" actId="1076"/>
          <ac:cxnSpMkLst>
            <pc:docMk/>
            <pc:sldMk cId="99966916" sldId="400"/>
            <ac:cxnSpMk id="205" creationId="{22AFCA83-A718-061F-3F40-0A1643D5575C}"/>
          </ac:cxnSpMkLst>
        </pc:cxnChg>
        <pc:cxnChg chg="mod">
          <ac:chgData name="Carl Warom" userId="b8134005-8dc0-40ef-8d80-56834f818ec3" providerId="ADAL" clId="{85F08B3A-95D7-4BF1-943C-523A48597BB8}" dt="2024-06-24T13:25:16.311" v="2" actId="1076"/>
          <ac:cxnSpMkLst>
            <pc:docMk/>
            <pc:sldMk cId="99966916" sldId="400"/>
            <ac:cxnSpMk id="206" creationId="{97F5468B-ADFD-242F-4F95-51E15E946419}"/>
          </ac:cxnSpMkLst>
        </pc:cxnChg>
      </pc:sldChg>
      <pc:sldChg chg="del">
        <pc:chgData name="Carl Warom" userId="b8134005-8dc0-40ef-8d80-56834f818ec3" providerId="ADAL" clId="{85F08B3A-95D7-4BF1-943C-523A48597BB8}" dt="2024-06-24T13:26:35.568" v="10" actId="47"/>
        <pc:sldMkLst>
          <pc:docMk/>
          <pc:sldMk cId="2465439904" sldId="689"/>
        </pc:sldMkLst>
      </pc:sldChg>
      <pc:sldChg chg="del">
        <pc:chgData name="Carl Warom" userId="b8134005-8dc0-40ef-8d80-56834f818ec3" providerId="ADAL" clId="{85F08B3A-95D7-4BF1-943C-523A48597BB8}" dt="2024-06-24T13:26:35.568" v="10" actId="47"/>
        <pc:sldMkLst>
          <pc:docMk/>
          <pc:sldMk cId="3012534010" sldId="698"/>
        </pc:sldMkLst>
      </pc:sldChg>
      <pc:sldChg chg="del">
        <pc:chgData name="Carl Warom" userId="b8134005-8dc0-40ef-8d80-56834f818ec3" providerId="ADAL" clId="{85F08B3A-95D7-4BF1-943C-523A48597BB8}" dt="2024-06-24T13:26:35.568" v="10" actId="47"/>
        <pc:sldMkLst>
          <pc:docMk/>
          <pc:sldMk cId="3580163506" sldId="699"/>
        </pc:sldMkLst>
      </pc:sldChg>
      <pc:sldChg chg="del">
        <pc:chgData name="Carl Warom" userId="b8134005-8dc0-40ef-8d80-56834f818ec3" providerId="ADAL" clId="{85F08B3A-95D7-4BF1-943C-523A48597BB8}" dt="2024-06-24T13:26:35.568" v="10" actId="47"/>
        <pc:sldMkLst>
          <pc:docMk/>
          <pc:sldMk cId="2527562896" sldId="771"/>
        </pc:sldMkLst>
      </pc:sldChg>
      <pc:sldChg chg="del">
        <pc:chgData name="Carl Warom" userId="b8134005-8dc0-40ef-8d80-56834f818ec3" providerId="ADAL" clId="{85F08B3A-95D7-4BF1-943C-523A48597BB8}" dt="2024-06-24T13:26:35.568" v="10" actId="47"/>
        <pc:sldMkLst>
          <pc:docMk/>
          <pc:sldMk cId="79870770" sldId="773"/>
        </pc:sldMkLst>
      </pc:sldChg>
      <pc:sldChg chg="del">
        <pc:chgData name="Carl Warom" userId="b8134005-8dc0-40ef-8d80-56834f818ec3" providerId="ADAL" clId="{85F08B3A-95D7-4BF1-943C-523A48597BB8}" dt="2024-06-24T13:26:35.568" v="10" actId="47"/>
        <pc:sldMkLst>
          <pc:docMk/>
          <pc:sldMk cId="2467491642" sldId="778"/>
        </pc:sldMkLst>
      </pc:sldChg>
      <pc:sldChg chg="del">
        <pc:chgData name="Carl Warom" userId="b8134005-8dc0-40ef-8d80-56834f818ec3" providerId="ADAL" clId="{85F08B3A-95D7-4BF1-943C-523A48597BB8}" dt="2024-06-24T13:26:35.568" v="10" actId="47"/>
        <pc:sldMkLst>
          <pc:docMk/>
          <pc:sldMk cId="3523295477" sldId="861"/>
        </pc:sldMkLst>
      </pc:sldChg>
      <pc:sldChg chg="del">
        <pc:chgData name="Carl Warom" userId="b8134005-8dc0-40ef-8d80-56834f818ec3" providerId="ADAL" clId="{85F08B3A-95D7-4BF1-943C-523A48597BB8}" dt="2024-06-24T13:26:35.568" v="10" actId="47"/>
        <pc:sldMkLst>
          <pc:docMk/>
          <pc:sldMk cId="2703920108" sldId="962"/>
        </pc:sldMkLst>
      </pc:sldChg>
      <pc:sldChg chg="del">
        <pc:chgData name="Carl Warom" userId="b8134005-8dc0-40ef-8d80-56834f818ec3" providerId="ADAL" clId="{85F08B3A-95D7-4BF1-943C-523A48597BB8}" dt="2024-06-24T13:26:35.568" v="10" actId="47"/>
        <pc:sldMkLst>
          <pc:docMk/>
          <pc:sldMk cId="66942503" sldId="965"/>
        </pc:sldMkLst>
      </pc:sldChg>
      <pc:sldChg chg="del">
        <pc:chgData name="Carl Warom" userId="b8134005-8dc0-40ef-8d80-56834f818ec3" providerId="ADAL" clId="{85F08B3A-95D7-4BF1-943C-523A48597BB8}" dt="2024-06-24T13:26:35.568" v="10" actId="47"/>
        <pc:sldMkLst>
          <pc:docMk/>
          <pc:sldMk cId="1931569709" sldId="966"/>
        </pc:sldMkLst>
      </pc:sldChg>
      <pc:sldChg chg="del">
        <pc:chgData name="Carl Warom" userId="b8134005-8dc0-40ef-8d80-56834f818ec3" providerId="ADAL" clId="{85F08B3A-95D7-4BF1-943C-523A48597BB8}" dt="2024-06-24T13:26:35.568" v="10" actId="47"/>
        <pc:sldMkLst>
          <pc:docMk/>
          <pc:sldMk cId="2876439922" sldId="967"/>
        </pc:sldMkLst>
      </pc:sldChg>
      <pc:sldChg chg="del">
        <pc:chgData name="Carl Warom" userId="b8134005-8dc0-40ef-8d80-56834f818ec3" providerId="ADAL" clId="{85F08B3A-95D7-4BF1-943C-523A48597BB8}" dt="2024-06-24T13:26:35.568" v="10" actId="47"/>
        <pc:sldMkLst>
          <pc:docMk/>
          <pc:sldMk cId="629308638" sldId="968"/>
        </pc:sldMkLst>
      </pc:sldChg>
      <pc:sldChg chg="del">
        <pc:chgData name="Carl Warom" userId="b8134005-8dc0-40ef-8d80-56834f818ec3" providerId="ADAL" clId="{85F08B3A-95D7-4BF1-943C-523A48597BB8}" dt="2024-06-24T13:26:35.568" v="10" actId="47"/>
        <pc:sldMkLst>
          <pc:docMk/>
          <pc:sldMk cId="623058733" sldId="970"/>
        </pc:sldMkLst>
      </pc:sldChg>
      <pc:sldMasterChg chg="delSldLayout">
        <pc:chgData name="Carl Warom" userId="b8134005-8dc0-40ef-8d80-56834f818ec3" providerId="ADAL" clId="{85F08B3A-95D7-4BF1-943C-523A48597BB8}" dt="2024-06-24T13:26:35.568" v="10" actId="47"/>
        <pc:sldMasterMkLst>
          <pc:docMk/>
          <pc:sldMasterMk cId="1996104679" sldId="2147483648"/>
        </pc:sldMasterMkLst>
        <pc:sldLayoutChg chg="del">
          <pc:chgData name="Carl Warom" userId="b8134005-8dc0-40ef-8d80-56834f818ec3" providerId="ADAL" clId="{85F08B3A-95D7-4BF1-943C-523A48597BB8}" dt="2024-06-24T13:26:35.568" v="10" actId="47"/>
          <pc:sldLayoutMkLst>
            <pc:docMk/>
            <pc:sldMasterMk cId="1996104679" sldId="2147483648"/>
            <pc:sldLayoutMk cId="2462977649" sldId="2147483660"/>
          </pc:sldLayoutMkLst>
        </pc:sldLayoutChg>
        <pc:sldLayoutChg chg="del">
          <pc:chgData name="Carl Warom" userId="b8134005-8dc0-40ef-8d80-56834f818ec3" providerId="ADAL" clId="{85F08B3A-95D7-4BF1-943C-523A48597BB8}" dt="2024-06-24T13:26:35.568" v="10" actId="47"/>
          <pc:sldLayoutMkLst>
            <pc:docMk/>
            <pc:sldMasterMk cId="1996104679" sldId="2147483648"/>
            <pc:sldLayoutMk cId="2397334841" sldId="2147483662"/>
          </pc:sldLayoutMkLst>
        </pc:sldLayoutChg>
        <pc:sldLayoutChg chg="del">
          <pc:chgData name="Carl Warom" userId="b8134005-8dc0-40ef-8d80-56834f818ec3" providerId="ADAL" clId="{85F08B3A-95D7-4BF1-943C-523A48597BB8}" dt="2024-06-24T13:26:35.568" v="10" actId="47"/>
          <pc:sldLayoutMkLst>
            <pc:docMk/>
            <pc:sldMasterMk cId="1996104679" sldId="2147483648"/>
            <pc:sldLayoutMk cId="3618526819" sldId="2147483663"/>
          </pc:sldLayoutMkLst>
        </pc:sldLayoutChg>
        <pc:sldLayoutChg chg="del">
          <pc:chgData name="Carl Warom" userId="b8134005-8dc0-40ef-8d80-56834f818ec3" providerId="ADAL" clId="{85F08B3A-95D7-4BF1-943C-523A48597BB8}" dt="2024-06-24T13:26:35.568" v="10" actId="47"/>
          <pc:sldLayoutMkLst>
            <pc:docMk/>
            <pc:sldMasterMk cId="1996104679" sldId="2147483648"/>
            <pc:sldLayoutMk cId="1736625214" sldId="2147483664"/>
          </pc:sldLayoutMkLst>
        </pc:sldLayoutChg>
        <pc:sldLayoutChg chg="del">
          <pc:chgData name="Carl Warom" userId="b8134005-8dc0-40ef-8d80-56834f818ec3" providerId="ADAL" clId="{85F08B3A-95D7-4BF1-943C-523A48597BB8}" dt="2024-06-24T13:26:35.568" v="10" actId="47"/>
          <pc:sldLayoutMkLst>
            <pc:docMk/>
            <pc:sldMasterMk cId="1996104679" sldId="2147483648"/>
            <pc:sldLayoutMk cId="3493478878"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A50C3-6906-4B89-A04F-E83B52F1F8F6}" type="datetimeFigureOut">
              <a:rPr lang="en-GB" smtClean="0"/>
              <a:t>27/09/2024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A2797-E5BD-450D-A32F-6BD920A5DED6}" type="slidenum">
              <a:rPr lang="en-GB" smtClean="0"/>
              <a:t>‹#›</a:t>
            </a:fld>
            <a:endParaRPr lang="en-GB"/>
          </a:p>
        </p:txBody>
      </p:sp>
    </p:spTree>
    <p:extLst>
      <p:ext uri="{BB962C8B-B14F-4D97-AF65-F5344CB8AC3E}">
        <p14:creationId xmlns:p14="http://schemas.microsoft.com/office/powerpoint/2010/main" val="200096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solidFill>
                  <a:schemeClr val="accent6"/>
                </a:solidFill>
                <a:effectLst/>
                <a:latin typeface="Calibri" panose="020F0502020204030204" pitchFamily="34" charset="0"/>
                <a:ea typeface="Calibri" panose="020F0502020204030204" pitchFamily="34" charset="0"/>
              </a:rPr>
              <a:t>STEVE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rPr>
              <a:t>The energy crisis threw into sharp relief the challenges posed by the UK’s lack of energy self-sufficiency, and strengthened national ambition to transition from volatile and costly fossil fuel imports to an energy system that is cleaner, low carbon, more secure, and more affordable for consumers. We’re thus entering a period of major change in how the country generates, stores and transports electricity.</a:t>
            </a:r>
          </a:p>
          <a:p>
            <a:pPr mar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rPr>
              <a:t>Government and Ofgem have released many policy documents and reform proposals over the last couple of years on how to get towards that, including a national commitment to decarbonise the grid by 2035.</a:t>
            </a:r>
          </a:p>
          <a:p>
            <a:pPr mar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rPr>
              <a:t>Critically, though, this requires not just deployment of renewables, but ensuring that the grid itself is fit for purpose in order to absorb new generation and the significant demand growth expected from the electrification of heat and transport. </a:t>
            </a:r>
          </a:p>
          <a:p>
            <a:pPr mar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rPr>
              <a:t>A constrained grid that lacks capacity to absorb new supply and demand presents barriers to our achievement of net zero and economic growth alike, especially for high-energy industries. This is especially acute in rural areas like Dorset, and better capacity and efficiency will be key to ensure we’re not left behind.</a:t>
            </a:r>
          </a:p>
          <a:p>
            <a:pPr mar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rPr>
              <a:t>Already our programmes have faced delays, curtailment or cancellation of programmes owing to prohibitive connection costs or grid strengthening delays which impaired project viability.</a:t>
            </a:r>
          </a:p>
          <a:p>
            <a:pPr mar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rPr>
              <a:t>But this could get more significant in the future and threaten key opportunities. Our Great South West prospectus identifies that across the region we could together contribute 11% of the UK’s low carbon electricity capacity, but this urgently needs strategic investment in the grid and policy reform to realise.</a:t>
            </a:r>
          </a:p>
          <a:p>
            <a:pPr mar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rPr>
              <a:t>Network operators already forecast constraints and produce investment plans to try and address them – and council officers feed into these processes. But Ofgem’s ongoing review of local governance of the networks makes this an opportune point to understand the issues better and consider how the council could play a strengthened role.</a:t>
            </a:r>
          </a:p>
          <a:p>
            <a:pPr mar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rPr>
              <a:t>Through these sessions we hope that members will take the opportunity to consider how we might strengthen evidence of the impacts and strengthen our links with grid stakeholders to ensure future investment fits our own aspirations for planning, economic development and net zero.</a:t>
            </a:r>
          </a:p>
        </p:txBody>
      </p:sp>
      <p:sp>
        <p:nvSpPr>
          <p:cNvPr id="4" name="Slide Number Placeholder 3"/>
          <p:cNvSpPr>
            <a:spLocks noGrp="1"/>
          </p:cNvSpPr>
          <p:nvPr>
            <p:ph type="sldNum" sz="quarter" idx="5"/>
          </p:nvPr>
        </p:nvSpPr>
        <p:spPr/>
        <p:txBody>
          <a:bodyPr/>
          <a:lstStyle/>
          <a:p>
            <a:fld id="{0F67D5A0-829E-4AF4-B7AD-0208D13869A2}" type="slidenum">
              <a:rPr lang="en-GB" smtClean="0"/>
              <a:t>1</a:t>
            </a:fld>
            <a:endParaRPr lang="en-GB" dirty="0"/>
          </a:p>
        </p:txBody>
      </p:sp>
    </p:spTree>
    <p:extLst>
      <p:ext uri="{BB962C8B-B14F-4D97-AF65-F5344CB8AC3E}">
        <p14:creationId xmlns:p14="http://schemas.microsoft.com/office/powerpoint/2010/main" val="138572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a:effectLst/>
                <a:latin typeface="Calibri" panose="020F0502020204030204" pitchFamily="34" charset="0"/>
                <a:ea typeface="Calibri" panose="020F0502020204030204" pitchFamily="34" charset="0"/>
                <a:cs typeface="Times New Roman" panose="02020603050405020304" pitchFamily="18" charset="0"/>
              </a:rPr>
              <a:t>STEVE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As was just said, grid operators have a responsibility to ensure capacity for future forecast demand.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At the national scale, National Grid prepares its Future Energy Scenarios annually, which outline four potential pathways to 2050.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Each scenario essentially describes a different way to decarbonise the grid – and so make different assumptions over key variables like the extent of investment, household efficiency retrofitting, EV take-up, and the relative role of hydrogen boilers and heat pumps.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a:effectLst/>
                <a:latin typeface="Calibri" panose="020F0502020204030204" pitchFamily="34" charset="0"/>
                <a:ea typeface="Calibri" panose="020F0502020204030204" pitchFamily="34" charset="0"/>
                <a:cs typeface="Times New Roman" panose="02020603050405020304" pitchFamily="18" charset="0"/>
              </a:rPr>
              <a:t>Consumer Transformation</a:t>
            </a:r>
            <a:r>
              <a:rPr lang="en-GB" sz="1800">
                <a:effectLst/>
                <a:latin typeface="Calibri" panose="020F0502020204030204" pitchFamily="34" charset="0"/>
                <a:ea typeface="Calibri" panose="020F0502020204030204" pitchFamily="34" charset="0"/>
                <a:cs typeface="Times New Roman" panose="02020603050405020304" pitchFamily="18" charset="0"/>
              </a:rPr>
              <a:t> focuses more on changing the way we use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a:effectLst/>
                <a:latin typeface="Calibri" panose="020F0502020204030204" pitchFamily="34" charset="0"/>
                <a:ea typeface="Calibri" panose="020F0502020204030204" pitchFamily="34" charset="0"/>
                <a:cs typeface="Times New Roman" panose="02020603050405020304" pitchFamily="18" charset="0"/>
              </a:rPr>
              <a:t>System Transformation</a:t>
            </a:r>
            <a:r>
              <a:rPr lang="en-GB" sz="1800">
                <a:effectLst/>
                <a:latin typeface="Calibri" panose="020F0502020204030204" pitchFamily="34" charset="0"/>
                <a:ea typeface="Calibri" panose="020F0502020204030204" pitchFamily="34" charset="0"/>
                <a:cs typeface="Times New Roman" panose="02020603050405020304" pitchFamily="18" charset="0"/>
              </a:rPr>
              <a:t> focuses more on changing how energy is generated and supplied.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a:effectLst/>
                <a:latin typeface="Calibri" panose="020F0502020204030204" pitchFamily="34" charset="0"/>
                <a:ea typeface="Calibri" panose="020F0502020204030204" pitchFamily="34" charset="0"/>
                <a:cs typeface="Times New Roman" panose="02020603050405020304" pitchFamily="18" charset="0"/>
              </a:rPr>
              <a:t>Leading the Way</a:t>
            </a:r>
            <a:r>
              <a:rPr lang="en-GB" sz="1800">
                <a:effectLst/>
                <a:latin typeface="Calibri" panose="020F0502020204030204" pitchFamily="34" charset="0"/>
                <a:ea typeface="Calibri" panose="020F0502020204030204" pitchFamily="34" charset="0"/>
                <a:cs typeface="Times New Roman" panose="02020603050405020304" pitchFamily="18" charset="0"/>
              </a:rPr>
              <a:t> describes the fastest feasible trajectory that is a mix of those two, involving a mix of high consumer engagement, innovative tech and high investment to get to net zero </a:t>
            </a:r>
            <a:r>
              <a:rPr lang="en-GB" sz="1800" i="1">
                <a:effectLst/>
                <a:latin typeface="Calibri" panose="020F0502020204030204" pitchFamily="34" charset="0"/>
                <a:ea typeface="Calibri" panose="020F0502020204030204" pitchFamily="34" charset="0"/>
                <a:cs typeface="Times New Roman" panose="02020603050405020304" pitchFamily="18" charset="0"/>
              </a:rPr>
              <a:t>before</a:t>
            </a:r>
            <a:r>
              <a:rPr lang="en-GB" sz="1800">
                <a:effectLst/>
                <a:latin typeface="Calibri" panose="020F0502020204030204" pitchFamily="34" charset="0"/>
                <a:ea typeface="Calibri" panose="020F0502020204030204" pitchFamily="34" charset="0"/>
                <a:cs typeface="Times New Roman" panose="02020603050405020304" pitchFamily="18" charset="0"/>
              </a:rPr>
              <a:t> 2050.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a:effectLst/>
                <a:latin typeface="Calibri" panose="020F0502020204030204" pitchFamily="34" charset="0"/>
                <a:ea typeface="Calibri" panose="020F0502020204030204" pitchFamily="34" charset="0"/>
                <a:cs typeface="Times New Roman" panose="02020603050405020304" pitchFamily="18" charset="0"/>
              </a:rPr>
              <a:t>And </a:t>
            </a:r>
            <a:r>
              <a:rPr lang="en-GB" sz="1800" i="1">
                <a:effectLst/>
                <a:latin typeface="Calibri" panose="020F0502020204030204" pitchFamily="34" charset="0"/>
                <a:ea typeface="Calibri" panose="020F0502020204030204" pitchFamily="34" charset="0"/>
                <a:cs typeface="Times New Roman" panose="02020603050405020304" pitchFamily="18" charset="0"/>
              </a:rPr>
              <a:t>Steady Progression</a:t>
            </a:r>
            <a:r>
              <a:rPr lang="en-GB" sz="1800">
                <a:effectLst/>
                <a:latin typeface="Calibri" panose="020F0502020204030204" pitchFamily="34" charset="0"/>
                <a:ea typeface="Calibri" panose="020F0502020204030204" pitchFamily="34" charset="0"/>
                <a:cs typeface="Times New Roman" panose="02020603050405020304" pitchFamily="18" charset="0"/>
              </a:rPr>
              <a:t> is the slowest – and violates our national statutory carbon budget and the Paris Agreement.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cs typeface="Times New Roman" panose="02020603050405020304" pitchFamily="18" charset="0"/>
              </a:rPr>
              <a:t>They correspondingly have different implications for expected peak demand, as shown on the right.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Calibri" panose="020F0502020204030204" pitchFamily="34" charset="0"/>
              </a:rPr>
              <a:t>Whilst the transition will significantly increase electricity demand, decarbonising is an opportunity to significantly cut overall energy demand – and demand will need to be mitigated by significant energy efficiency improvements. As such, improving energy efficiency of buildings is part and parcel with managing grid constraints – the less efficient our buildings, the higher their energy demand, and the more pressure on the grid.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8A2797-E5BD-450D-A32F-6BD920A5DED6}" type="slidenum">
              <a:rPr lang="en-GB" smtClean="0"/>
              <a:t>10</a:t>
            </a:fld>
            <a:endParaRPr lang="en-GB"/>
          </a:p>
        </p:txBody>
      </p:sp>
    </p:spTree>
    <p:extLst>
      <p:ext uri="{BB962C8B-B14F-4D97-AF65-F5344CB8AC3E}">
        <p14:creationId xmlns:p14="http://schemas.microsoft.com/office/powerpoint/2010/main" val="252446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a:effectLst/>
                <a:latin typeface="Calibri" panose="020F0502020204030204" pitchFamily="34" charset="0"/>
                <a:ea typeface="Calibri" panose="020F0502020204030204" pitchFamily="34" charset="0"/>
                <a:cs typeface="Times New Roman" panose="02020603050405020304" pitchFamily="18" charset="0"/>
              </a:rPr>
              <a:t>STEVE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To illustrate what that means a bit more, here’s an example of how two of those scenarios apply to electric vehicle and heat pump uptake.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cs typeface="Times New Roman" panose="02020603050405020304" pitchFamily="18" charset="0"/>
              </a:rPr>
              <a:t>As you can see – the two scenarios encode two different assumptions about the extent and pace of uptake, and so what that means for demand.</a:t>
            </a:r>
            <a:endParaRPr lang="en-GB"/>
          </a:p>
        </p:txBody>
      </p:sp>
      <p:sp>
        <p:nvSpPr>
          <p:cNvPr id="4" name="Slide Number Placeholder 3"/>
          <p:cNvSpPr>
            <a:spLocks noGrp="1"/>
          </p:cNvSpPr>
          <p:nvPr>
            <p:ph type="sldNum" sz="quarter" idx="5"/>
          </p:nvPr>
        </p:nvSpPr>
        <p:spPr/>
        <p:txBody>
          <a:bodyPr/>
          <a:lstStyle/>
          <a:p>
            <a:fld id="{CF8A2797-E5BD-450D-A32F-6BD920A5DED6}" type="slidenum">
              <a:rPr lang="en-GB" smtClean="0"/>
              <a:t>11</a:t>
            </a:fld>
            <a:endParaRPr lang="en-GB"/>
          </a:p>
        </p:txBody>
      </p:sp>
    </p:spTree>
    <p:extLst>
      <p:ext uri="{BB962C8B-B14F-4D97-AF65-F5344CB8AC3E}">
        <p14:creationId xmlns:p14="http://schemas.microsoft.com/office/powerpoint/2010/main" val="211113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a:effectLst/>
                <a:latin typeface="Calibri" panose="020F0502020204030204" pitchFamily="34" charset="0"/>
                <a:ea typeface="Calibri" panose="020F0502020204030204" pitchFamily="34" charset="0"/>
                <a:cs typeface="Times New Roman" panose="02020603050405020304" pitchFamily="18" charset="0"/>
              </a:rPr>
              <a:t>STEVE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cs typeface="Times New Roman" panose="02020603050405020304" pitchFamily="18" charset="0"/>
              </a:rPr>
              <a:t>Zooming out a bit again, this diagram on the left shows the contribution of different fuel types in those different scenarios. It illustrates </a:t>
            </a:r>
            <a:r>
              <a:rPr lang="en-GB" sz="1800">
                <a:effectLst/>
                <a:latin typeface="Calibri" panose="020F0502020204030204" pitchFamily="34" charset="0"/>
                <a:ea typeface="Calibri" panose="020F0502020204030204" pitchFamily="34" charset="0"/>
                <a:cs typeface="Calibri" panose="020F0502020204030204" pitchFamily="34" charset="0"/>
              </a:rPr>
              <a:t>that how overall energy demand is cut under all scenarios compared to today, but electricity makes up a much bigger proportion of our energy use (almost doubling in the Consumer Transformation scenario). </a:t>
            </a:r>
            <a:r>
              <a:rPr lang="en-GB" sz="1800" b="0" i="0" u="none" strike="noStrike" baseline="0">
                <a:solidFill>
                  <a:srgbClr val="000000"/>
                </a:solidFill>
                <a:latin typeface="Arial" panose="020B0604020202020204" pitchFamily="34" charset="0"/>
              </a:rPr>
              <a:t>This reiterates the point again that we need to see significant improvements in energy efficiency.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i="0" u="none" strike="noStrike" baseline="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diagram on the right also importantly illustrates how the scenarios fit (or don’t) with national carbon budgets.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i="0" u="none" strike="noStrike" baseline="0">
              <a:solidFill>
                <a:srgbClr val="00000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u="none" strike="noStrike" baseline="0">
                <a:solidFill>
                  <a:srgbClr val="000000"/>
                </a:solidFill>
                <a:latin typeface="Arial" panose="020B0604020202020204" pitchFamily="34" charset="0"/>
              </a:rPr>
              <a:t>As you’ll know, the Climate Change Committee generate the statutory Carbon Budgets to get to net zero, and as you can see all but one of the Future Energy Scenarios stay within budget. One – Steady Progression – isn’t compliant with the statutory carbon budget nor the Paris Agreement.</a:t>
            </a:r>
          </a:p>
        </p:txBody>
      </p:sp>
      <p:sp>
        <p:nvSpPr>
          <p:cNvPr id="4" name="Slide Number Placeholder 3"/>
          <p:cNvSpPr>
            <a:spLocks noGrp="1"/>
          </p:cNvSpPr>
          <p:nvPr>
            <p:ph type="sldNum" sz="quarter" idx="5"/>
          </p:nvPr>
        </p:nvSpPr>
        <p:spPr/>
        <p:txBody>
          <a:bodyPr/>
          <a:lstStyle/>
          <a:p>
            <a:fld id="{CF8A2797-E5BD-450D-A32F-6BD920A5DED6}" type="slidenum">
              <a:rPr lang="en-GB" smtClean="0"/>
              <a:t>12</a:t>
            </a:fld>
            <a:endParaRPr lang="en-GB"/>
          </a:p>
        </p:txBody>
      </p:sp>
    </p:spTree>
    <p:extLst>
      <p:ext uri="{BB962C8B-B14F-4D97-AF65-F5344CB8AC3E}">
        <p14:creationId xmlns:p14="http://schemas.microsoft.com/office/powerpoint/2010/main" val="268137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100" b="1">
                <a:effectLst/>
                <a:latin typeface="Calibri" panose="020F0502020204030204" pitchFamily="34" charset="0"/>
                <a:ea typeface="Calibri" panose="020F0502020204030204" pitchFamily="34" charset="0"/>
                <a:cs typeface="Times New Roman" panose="02020603050405020304" pitchFamily="18" charset="0"/>
              </a:rPr>
              <a:t>STEVE</a:t>
            </a:r>
          </a:p>
          <a:p>
            <a:pPr marL="0" lvl="0" indent="0">
              <a:lnSpc>
                <a:spcPct val="107000"/>
              </a:lnSpc>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As mentioned, that </a:t>
            </a:r>
            <a:r>
              <a:rPr lang="en-GB" sz="1100" err="1">
                <a:effectLst/>
                <a:latin typeface="Calibri" panose="020F0502020204030204" pitchFamily="34" charset="0"/>
                <a:ea typeface="Calibri" panose="020F0502020204030204" pitchFamily="34" charset="0"/>
                <a:cs typeface="Times New Roman" panose="02020603050405020304" pitchFamily="18" charset="0"/>
              </a:rPr>
              <a:t>foregoring</a:t>
            </a:r>
            <a:r>
              <a:rPr lang="en-GB" sz="1100">
                <a:effectLst/>
                <a:latin typeface="Calibri" panose="020F0502020204030204" pitchFamily="34" charset="0"/>
                <a:ea typeface="Calibri" panose="020F0502020204030204" pitchFamily="34" charset="0"/>
                <a:cs typeface="Times New Roman" panose="02020603050405020304" pitchFamily="18" charset="0"/>
              </a:rPr>
              <a:t> analysis focuses on the transmission level, but DNOs also undertake annual forecasting to 2050 through ‘</a:t>
            </a:r>
            <a:r>
              <a:rPr lang="en-GB" sz="1100" i="1">
                <a:effectLst/>
                <a:latin typeface="Calibri" panose="020F0502020204030204" pitchFamily="34" charset="0"/>
                <a:ea typeface="Calibri" panose="020F0502020204030204" pitchFamily="34" charset="0"/>
                <a:cs typeface="Times New Roman" panose="02020603050405020304" pitchFamily="18" charset="0"/>
              </a:rPr>
              <a:t>Distribution</a:t>
            </a:r>
            <a:r>
              <a:rPr lang="en-GB" sz="1100">
                <a:effectLst/>
                <a:latin typeface="Calibri" panose="020F0502020204030204" pitchFamily="34" charset="0"/>
                <a:ea typeface="Calibri" panose="020F0502020204030204" pitchFamily="34" charset="0"/>
                <a:cs typeface="Times New Roman" panose="02020603050405020304" pitchFamily="18" charset="0"/>
              </a:rPr>
              <a:t> Future Energy Scenarios’ (DFES) for the local grid. Both SSEN and National Grid work with Regen to produce these.</a:t>
            </a:r>
          </a:p>
          <a:p>
            <a:pPr marL="0" lvl="0" indent="0">
              <a:lnSpc>
                <a:spcPct val="107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They use the same framework, definitions and scenarios as the forecasts just mentioned – but uses more local assumptions and more locally detailed forecasts.</a:t>
            </a:r>
          </a:p>
          <a:p>
            <a:pPr marL="0" lvl="0" indent="0">
              <a:lnSpc>
                <a:spcPct val="107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This enables them to credibly forecast what, where, when and how much supply or demand tech might connect to the distribution network. This then allows them to plan for reinforcement through new or expanded substations or through flexibility measures, providing the evidence base for investment.</a:t>
            </a:r>
          </a:p>
          <a:p>
            <a:pPr marL="0" lvl="0" indent="0">
              <a:lnSpc>
                <a:spcPct val="107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DNOs model generation, demand and storage in order to anticipate future load scenarios and the location and timing of demand locally.</a:t>
            </a:r>
          </a:p>
          <a:p>
            <a:pPr marL="0" lvl="0" indent="0">
              <a:lnSpc>
                <a:spcPct val="107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The modelling considers the baseline of operational or connected projects now, and what’s in the pipeline. It then models to the medium and long-term, and distributes these geographically.</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100">
                <a:effectLst/>
                <a:latin typeface="Calibri" panose="020F0502020204030204" pitchFamily="34" charset="0"/>
                <a:ea typeface="Calibri" panose="020F0502020204030204" pitchFamily="34" charset="0"/>
                <a:cs typeface="Times New Roman" panose="02020603050405020304" pitchFamily="18" charset="0"/>
              </a:rPr>
              <a:t>The projections are informed by an evidence base that consider technological and socio-economic factors, consumer behaviour assumptions, local authority strategies and plans, and national policy (like the Future Buildings Standards) amongst other things. There are of course uncertainties on things like policy, tech, and consumer behaviour – and effort is made to factor these into the scenarios.</a:t>
            </a:r>
          </a:p>
          <a:p>
            <a:pPr marL="0" lvl="0" indent="0">
              <a:lnSpc>
                <a:spcPct val="107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They are also informed by engagement with local stakeholders, and DNOs hold multiple consultation and engagement events and actively seek information from local authorities - particularly on development and net zero plans. Many of our officers input into these processes.</a:t>
            </a:r>
          </a:p>
          <a:p>
            <a:pPr marL="0" lvl="0" indent="0">
              <a:lnSpc>
                <a:spcPct val="107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a:effectLst/>
                <a:latin typeface="Calibri" panose="020F0502020204030204" pitchFamily="34" charset="0"/>
                <a:ea typeface="Calibri" panose="020F0502020204030204" pitchFamily="34" charset="0"/>
                <a:cs typeface="Times New Roman" panose="02020603050405020304" pitchFamily="18" charset="0"/>
              </a:rPr>
              <a:t>We won’t talk more about the detail of the forecasts locally as they’re vast, but Poppy is going to discuss a little more and then we’ll also outline them further in the next session.</a:t>
            </a:r>
          </a:p>
        </p:txBody>
      </p:sp>
      <p:sp>
        <p:nvSpPr>
          <p:cNvPr id="4" name="Slide Number Placeholder 3"/>
          <p:cNvSpPr>
            <a:spLocks noGrp="1"/>
          </p:cNvSpPr>
          <p:nvPr>
            <p:ph type="sldNum" sz="quarter" idx="5"/>
          </p:nvPr>
        </p:nvSpPr>
        <p:spPr/>
        <p:txBody>
          <a:bodyPr/>
          <a:lstStyle/>
          <a:p>
            <a:fld id="{CF8A2797-E5BD-450D-A32F-6BD920A5DED6}" type="slidenum">
              <a:rPr lang="en-GB" smtClean="0"/>
              <a:t>13</a:t>
            </a:fld>
            <a:endParaRPr lang="en-GB"/>
          </a:p>
        </p:txBody>
      </p:sp>
    </p:spTree>
    <p:extLst>
      <p:ext uri="{BB962C8B-B14F-4D97-AF65-F5344CB8AC3E}">
        <p14:creationId xmlns:p14="http://schemas.microsoft.com/office/powerpoint/2010/main" val="354115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STEVE</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forecasts inform the strategic investment process, informing a Network Development Plan, Network Options Assessment, and then finally a business case for future investment – like determining when a Grid Supply Point may need upgrading.</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options assessments includes holistic consideration of reinforcement alongside flexibility and demand-side response measures as well as other innovative solutions.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As already noted, as they’re monopolies the network is subject to price controls by Ofgem. These controls are known as RIIO, and they cap the revenue that can be collected from customers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Business Plans are produced for 5-year ‘regulatory control periods’ in which investment in which investment is planned. These are submitted to Ofgem for approval, and determine the level of investment that can be undertaken in that period. The current price control period for distribution networks is called RIIO-ED2, and runs from this year until 2028.</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SSEN’s 2022 plan, for example, outlines a plan to invest at least £3.5bn in the southern license area to 2028, enabling it to facilitate 8GW of distributed generation and storage, 1.3m EVs, and 800,000 heat pumps.</a:t>
            </a:r>
          </a:p>
        </p:txBody>
      </p:sp>
      <p:sp>
        <p:nvSpPr>
          <p:cNvPr id="4" name="Slide Number Placeholder 3"/>
          <p:cNvSpPr>
            <a:spLocks noGrp="1"/>
          </p:cNvSpPr>
          <p:nvPr>
            <p:ph type="sldNum" sz="quarter" idx="5"/>
          </p:nvPr>
        </p:nvSpPr>
        <p:spPr/>
        <p:txBody>
          <a:bodyPr/>
          <a:lstStyle/>
          <a:p>
            <a:fld id="{CF8A2797-E5BD-450D-A32F-6BD920A5DED6}" type="slidenum">
              <a:rPr lang="en-GB" smtClean="0"/>
              <a:t>14</a:t>
            </a:fld>
            <a:endParaRPr lang="en-GB" dirty="0"/>
          </a:p>
        </p:txBody>
      </p:sp>
    </p:spTree>
    <p:extLst>
      <p:ext uri="{BB962C8B-B14F-4D97-AF65-F5344CB8AC3E}">
        <p14:creationId xmlns:p14="http://schemas.microsoft.com/office/powerpoint/2010/main" val="205204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MATTHEW</a:t>
            </a:r>
          </a:p>
          <a:p>
            <a:pPr marL="0" lvl="0" indent="0">
              <a:lnSpc>
                <a:spcPct val="107000"/>
              </a:lnSpc>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also won’t talk at length here today about the picture of constraints locally, as we’ll dive more into that in later sessions.</a:t>
            </a: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just to give a quick overview, there are three Grid Supply Points that supply Dorset: Axminster, Chickerell and Mannington.</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Capacity in Dorset is already constrained, and this is inhibiting project delivery and resulting in the delay, curtailment or cancellation of projects to to prohibitive costs or delays impairing project viability. This is also impacting economic development in areas like Bridport, Weymouth Granby, Portland Port,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Holton Heath industrial Estate, &amp; North Dorset Business Park.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commissioned our own Grid Capacity Assessment last year as part of the evidence base for the local plan, to identify probable areas of constraint. Under the Consumer Transformation scenario, several local substations are forecast to exceed current capacity by 2030, especially around Chickerell and Dorchester. By 2040, capacity is exceeded at most substations. This will necessitate expansion of substation capacity and the creation of new substations alongside other reinforcements for lines and cables. Demand will also need to be managed through much higher standards for new builds, retrofit programmes, embedded generation and smarter demand management. </a:t>
            </a: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explore this more in future sessions.</a:t>
            </a:r>
          </a:p>
        </p:txBody>
      </p:sp>
      <p:sp>
        <p:nvSpPr>
          <p:cNvPr id="4" name="Slide Number Placeholder 3"/>
          <p:cNvSpPr>
            <a:spLocks noGrp="1"/>
          </p:cNvSpPr>
          <p:nvPr>
            <p:ph type="sldNum" sz="quarter" idx="5"/>
          </p:nvPr>
        </p:nvSpPr>
        <p:spPr/>
        <p:txBody>
          <a:bodyPr/>
          <a:lstStyle/>
          <a:p>
            <a:fld id="{CF8A2797-E5BD-450D-A32F-6BD920A5DED6}" type="slidenum">
              <a:rPr lang="en-GB" smtClean="0"/>
              <a:t>15</a:t>
            </a:fld>
            <a:endParaRPr lang="en-GB" dirty="0"/>
          </a:p>
        </p:txBody>
      </p:sp>
    </p:spTree>
    <p:extLst>
      <p:ext uri="{BB962C8B-B14F-4D97-AF65-F5344CB8AC3E}">
        <p14:creationId xmlns:p14="http://schemas.microsoft.com/office/powerpoint/2010/main" val="29250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STEVE</a:t>
            </a:r>
          </a:p>
          <a:p>
            <a:pPr marL="0" indent="0">
              <a:buFont typeface="Arial" panose="020B0604020202020204" pitchFamily="34" charset="0"/>
              <a:buNone/>
            </a:pPr>
            <a:r>
              <a:rPr lang="en-GB" dirty="0"/>
              <a:t>Finally then, just to note that we are in a period of considerably policy and regulatory change – with Ofgem and government currently midway significant reform.</a:t>
            </a:r>
          </a:p>
          <a:p>
            <a:pPr mar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can’t possibly cover the detail of this here, and we can provide further written briefings on this if you’d like that. But just on some key highlights…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First, the British Energy Security Strategy released in April last year included several new commitments, including things like 50GW of offshore wind and growing hydrogen production to 10 GW by 2030. It sets the overarching approach for a more affordable, clean, low carbon and secure energy system – and makes some key commitments on things related to the grid.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Building on that, Government and Ofgem published the Electricity Network Strategic Framework that sets out more on their joint vision and more detail on policy and regulatory reform – covering things like the future role of the system operator, removing barriers to flexibility measures, and improving planning and consenting rules to speed up infrastructure deployment.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Third, there are key areas around planning and standards that will have important impacts on the future of the grid – including the future for building standards that will determine how much power they use, and of course rules on planning for renewables themselves. Government is also looking at reviewing land rights and consents for energy infrastructure.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Fourth, Ofgem is midway through its review of charging, covering things like connection charges and ongoing use of service charges.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Fifth, It’s also launched a review to amend how the queuing system works for connections.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And finally – and perhaps most important for you to consider – Ofgem is also reviewing future of local energy institutions and governance. This sets out proposals on governance, including Regional Systems Planners. I’ll leave Poppy to say more about that.</a:t>
            </a:r>
          </a:p>
        </p:txBody>
      </p:sp>
      <p:sp>
        <p:nvSpPr>
          <p:cNvPr id="4" name="Slide Number Placeholder 3"/>
          <p:cNvSpPr>
            <a:spLocks noGrp="1"/>
          </p:cNvSpPr>
          <p:nvPr>
            <p:ph type="sldNum" sz="quarter" idx="5"/>
          </p:nvPr>
        </p:nvSpPr>
        <p:spPr/>
        <p:txBody>
          <a:bodyPr/>
          <a:lstStyle/>
          <a:p>
            <a:fld id="{CF8A2797-E5BD-450D-A32F-6BD920A5DED6}" type="slidenum">
              <a:rPr lang="en-GB" smtClean="0"/>
              <a:t>16</a:t>
            </a:fld>
            <a:endParaRPr lang="en-GB" dirty="0"/>
          </a:p>
        </p:txBody>
      </p:sp>
    </p:spTree>
    <p:extLst>
      <p:ext uri="{BB962C8B-B14F-4D97-AF65-F5344CB8AC3E}">
        <p14:creationId xmlns:p14="http://schemas.microsoft.com/office/powerpoint/2010/main" val="320619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CF8A2797-E5BD-450D-A32F-6BD920A5DED6}" type="slidenum">
              <a:rPr lang="en-GB" smtClean="0"/>
              <a:t>17</a:t>
            </a:fld>
            <a:endParaRPr lang="en-GB"/>
          </a:p>
        </p:txBody>
      </p:sp>
    </p:spTree>
    <p:extLst>
      <p:ext uri="{BB962C8B-B14F-4D97-AF65-F5344CB8AC3E}">
        <p14:creationId xmlns:p14="http://schemas.microsoft.com/office/powerpoint/2010/main" val="181887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solidFill>
                  <a:schemeClr val="accent6"/>
                </a:solidFill>
                <a:effectLst/>
                <a:latin typeface="Calibri" panose="020F0502020204030204" pitchFamily="34" charset="0"/>
                <a:ea typeface="Calibri" panose="020F0502020204030204" pitchFamily="34" charset="0"/>
              </a:rPr>
              <a:t>STEVE</a:t>
            </a:r>
            <a:endParaRPr lang="en-GB" sz="1800" b="1" dirty="0">
              <a:solidFill>
                <a:schemeClr val="accent6"/>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Calibri" panose="020F0502020204030204" pitchFamily="34" charset="0"/>
              </a:rPr>
              <a:t>Just as a reminded, in May the Places and Resources Scrutiny Committee determined that this Task and Finish group should be established to review grid constraints and produce recommendations back to scrutiny. </a:t>
            </a:r>
          </a:p>
          <a:p>
            <a:pPr marL="0" indent="0" algn="l">
              <a:buFont typeface="Arial" panose="020B0604020202020204" pitchFamily="34" charset="0"/>
              <a:buNone/>
            </a:pPr>
            <a:endParaRPr lang="en-GB" sz="1800" dirty="0">
              <a:effectLst/>
              <a:latin typeface="Arial" panose="020B0604020202020204" pitchFamily="34" charset="0"/>
              <a:ea typeface="Calibri" panose="020F0502020204030204" pitchFamily="34" charset="0"/>
            </a:endParaRPr>
          </a:p>
          <a:p>
            <a:pPr marL="0" indent="0" algn="l">
              <a:buFont typeface="Arial" panose="020B0604020202020204" pitchFamily="34" charset="0"/>
              <a:buNone/>
            </a:pPr>
            <a:r>
              <a:rPr lang="en-GB" sz="1800" dirty="0">
                <a:effectLst/>
                <a:latin typeface="Arial" panose="020B0604020202020204" pitchFamily="34" charset="0"/>
                <a:ea typeface="Calibri" panose="020F0502020204030204" pitchFamily="34" charset="0"/>
              </a:rPr>
              <a:t>We think that this could serve three overall objectives:</a:t>
            </a:r>
          </a:p>
          <a:p>
            <a:pPr marL="285750" lvl="0" indent="-285750" algn="l">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Growing your understanding and awareness on the issues to enable you to confidently engage and advocate on our grid challenges.</a:t>
            </a:r>
          </a:p>
          <a:p>
            <a:pPr marL="285750" lvl="0" indent="-285750" algn="l">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Gathering some further evidence from key stakeholders on the impacts and possible solutions.</a:t>
            </a:r>
          </a:p>
          <a:p>
            <a:pPr marL="285750" lvl="0" indent="-285750" algn="l">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And, most critically, strengthening our links with network operators and forming a view of the best way we can interact with them in the future.</a:t>
            </a:r>
          </a:p>
          <a:p>
            <a:pPr marL="285750" lvl="0" indent="-285750" algn="l">
              <a:buFont typeface="Arial" panose="020B0604020202020204" pitchFamily="34" charset="0"/>
              <a:buChar char="•"/>
            </a:pPr>
            <a:endParaRPr lang="en-GB" sz="1800" dirty="0">
              <a:effectLst/>
              <a:latin typeface="Arial" panose="020B0604020202020204" pitchFamily="34" charset="0"/>
              <a:ea typeface="Calibri" panose="020F0502020204030204" pitchFamily="34" charset="0"/>
            </a:endParaRPr>
          </a:p>
          <a:p>
            <a:pPr marL="0" lvl="0" indent="0" algn="l">
              <a:buFont typeface="Arial" panose="020B0604020202020204" pitchFamily="34" charset="0"/>
              <a:buNone/>
            </a:pPr>
            <a:r>
              <a:rPr lang="en-GB" sz="1800" dirty="0">
                <a:effectLst/>
                <a:latin typeface="Arial" panose="020B0604020202020204" pitchFamily="34" charset="0"/>
                <a:ea typeface="Calibri" panose="020F0502020204030204" pitchFamily="34" charset="0"/>
              </a:rPr>
              <a:t>The review will be structured into five sections taking place into the early part of 2024.</a:t>
            </a:r>
          </a:p>
          <a:p>
            <a:pPr marL="285750" lvl="0" indent="-285750" algn="l">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Today we’ll start off with a background briefing to introduce the key terms, roles and processes so that you’re more confident to engage in later sessions.</a:t>
            </a:r>
          </a:p>
          <a:p>
            <a:pPr marL="285750" lvl="0" indent="-285750" algn="l">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In Session 2 we’ll hear from council officers on how grid constraints impact their work, and then in the third session similarly from local stakeholders outside the council.</a:t>
            </a:r>
          </a:p>
          <a:p>
            <a:pPr marL="285750" lvl="0" indent="-285750" algn="l">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In Session 4 we’re hoping to hear from grid stakeholders themselves, to understand more about ongoing reforms and investment plans.</a:t>
            </a:r>
          </a:p>
          <a:p>
            <a:pPr marL="285750" lvl="0" indent="-285750" algn="l">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And finally in Session 5 you’ll have the opportunity to take stock and agree recommendations on next steps to take back to scrutiny.</a:t>
            </a:r>
          </a:p>
        </p:txBody>
      </p:sp>
      <p:sp>
        <p:nvSpPr>
          <p:cNvPr id="4" name="Slide Number Placeholder 3"/>
          <p:cNvSpPr>
            <a:spLocks noGrp="1"/>
          </p:cNvSpPr>
          <p:nvPr>
            <p:ph type="sldNum" sz="quarter" idx="5"/>
          </p:nvPr>
        </p:nvSpPr>
        <p:spPr/>
        <p:txBody>
          <a:bodyPr/>
          <a:lstStyle/>
          <a:p>
            <a:fld id="{CF8A2797-E5BD-450D-A32F-6BD920A5DED6}" type="slidenum">
              <a:rPr lang="en-GB" smtClean="0"/>
              <a:t>2</a:t>
            </a:fld>
            <a:endParaRPr lang="en-GB" dirty="0"/>
          </a:p>
        </p:txBody>
      </p:sp>
    </p:spTree>
    <p:extLst>
      <p:ext uri="{BB962C8B-B14F-4D97-AF65-F5344CB8AC3E}">
        <p14:creationId xmlns:p14="http://schemas.microsoft.com/office/powerpoint/2010/main" val="350241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solidFill>
                  <a:schemeClr val="accent6"/>
                </a:solidFill>
                <a:effectLst/>
                <a:latin typeface="Calibri" panose="020F0502020204030204" pitchFamily="34" charset="0"/>
                <a:ea typeface="Calibri" panose="020F0502020204030204" pitchFamily="34" charset="0"/>
              </a:rPr>
              <a:t>STEVE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1" dirty="0">
              <a:solidFill>
                <a:schemeClr val="accent6"/>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Calibri" panose="020F0502020204030204" pitchFamily="34" charset="0"/>
              </a:rPr>
              <a:t>Today, as I said, we just want to cover the basics.</a:t>
            </a:r>
          </a:p>
          <a:p>
            <a:pPr marL="0" lvl="0" indent="0" algn="l">
              <a:buFont typeface="Arial" panose="020B0604020202020204" pitchFamily="34" charset="0"/>
              <a:buNone/>
            </a:pPr>
            <a:endParaRPr lang="en-GB" sz="1800" dirty="0">
              <a:effectLst/>
              <a:latin typeface="Arial" panose="020B0604020202020204" pitchFamily="34" charset="0"/>
              <a:ea typeface="Calibri" panose="020F0502020204030204" pitchFamily="34" charset="0"/>
            </a:endParaRPr>
          </a:p>
          <a:p>
            <a:pPr marL="0" lvl="0" indent="0" algn="l">
              <a:buFont typeface="Arial" panose="020B0604020202020204" pitchFamily="34" charset="0"/>
              <a:buNone/>
            </a:pPr>
            <a:r>
              <a:rPr lang="en-GB" sz="1800" dirty="0">
                <a:effectLst/>
                <a:latin typeface="Arial" panose="020B0604020202020204" pitchFamily="34" charset="0"/>
                <a:ea typeface="Calibri" panose="020F0502020204030204" pitchFamily="34" charset="0"/>
              </a:rPr>
              <a:t>We’re lucky to be joined today by Poppy Maltby and Sam Moore. Poppy is from Regen, who are independent energy experts and work closely with network operators to help forecast the future of the grid. Sam is from the South West Net Zero Hub, a regional body that provides support to the public sector and communities to develop, finance and deliver energy projects.</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t>The format is pretty simple: we’re going to kick off with presentations from the three of us for the first hour, before then opening up for a Q&amp;A for you to examine what has been said and express where you might want to put more emphasis in future sessions.</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t>We’re not going to go to much into the detail about what the constraints are presently, what they’re forecast to be, and what investment plans are – we can dig that out more in the future. Today all we want to do is give you enough of a background to do that.</a:t>
            </a:r>
          </a:p>
        </p:txBody>
      </p:sp>
      <p:sp>
        <p:nvSpPr>
          <p:cNvPr id="4" name="Slide Number Placeholder 3"/>
          <p:cNvSpPr>
            <a:spLocks noGrp="1"/>
          </p:cNvSpPr>
          <p:nvPr>
            <p:ph type="sldNum" sz="quarter" idx="5"/>
          </p:nvPr>
        </p:nvSpPr>
        <p:spPr/>
        <p:txBody>
          <a:bodyPr/>
          <a:lstStyle/>
          <a:p>
            <a:fld id="{CF8A2797-E5BD-450D-A32F-6BD920A5DED6}" type="slidenum">
              <a:rPr lang="en-GB" smtClean="0"/>
              <a:t>3</a:t>
            </a:fld>
            <a:endParaRPr lang="en-GB" dirty="0"/>
          </a:p>
        </p:txBody>
      </p:sp>
    </p:spTree>
    <p:extLst>
      <p:ext uri="{BB962C8B-B14F-4D97-AF65-F5344CB8AC3E}">
        <p14:creationId xmlns:p14="http://schemas.microsoft.com/office/powerpoint/2010/main" val="128628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sz="1600" b="1" dirty="0">
                <a:solidFill>
                  <a:srgbClr val="00598E"/>
                </a:solidFill>
                <a:latin typeface="Roboto" panose="02000000000000000000" pitchFamily="2" charset="0"/>
              </a:rPr>
              <a:t>MATTHEW</a:t>
            </a:r>
          </a:p>
          <a:p>
            <a:pPr marL="0" indent="0" algn="l">
              <a:buFont typeface="Arial" panose="020B0604020202020204" pitchFamily="34" charset="0"/>
              <a:buNone/>
            </a:pPr>
            <a:r>
              <a:rPr lang="en-GB" sz="1600" dirty="0">
                <a:solidFill>
                  <a:srgbClr val="00598E"/>
                </a:solidFill>
                <a:latin typeface="Roboto" panose="02000000000000000000" pitchFamily="2" charset="0"/>
              </a:rPr>
              <a:t>So, to begin. What is the grid? The electricity grid is the network of infrastructure responsible for carrying power from where it’s generated to the point of consumption by a home or business. In a nutshell, it comprises a system of overhead lines, underground cables and substations.</a:t>
            </a:r>
          </a:p>
          <a:p>
            <a:pPr marL="0" indent="0" algn="l">
              <a:buFont typeface="Arial" panose="020B0604020202020204" pitchFamily="34" charset="0"/>
              <a:buNone/>
            </a:pPr>
            <a:endParaRPr lang="en-GB" sz="1600" dirty="0">
              <a:solidFill>
                <a:srgbClr val="00598E"/>
              </a:solidFill>
              <a:latin typeface="Roboto" panose="02000000000000000000" pitchFamily="2" charset="0"/>
            </a:endParaRPr>
          </a:p>
          <a:p>
            <a:pPr marL="0" indent="0" algn="l">
              <a:buFont typeface="Arial" panose="020B0604020202020204" pitchFamily="34" charset="0"/>
              <a:buNone/>
            </a:pPr>
            <a:r>
              <a:rPr lang="en-GB" sz="1600" dirty="0">
                <a:solidFill>
                  <a:srgbClr val="00598E"/>
                </a:solidFill>
                <a:latin typeface="Roboto" panose="02000000000000000000" pitchFamily="2" charset="0"/>
              </a:rPr>
              <a:t>Most electricity is currently generated at large power plants and generators, which is then transmitted and distributed via the grid.</a:t>
            </a:r>
          </a:p>
          <a:p>
            <a:pPr marL="0" indent="0" algn="l">
              <a:buFont typeface="Arial" panose="020B0604020202020204" pitchFamily="34" charset="0"/>
              <a:buNone/>
            </a:pPr>
            <a:endParaRPr lang="en-GB" sz="1600" dirty="0">
              <a:solidFill>
                <a:srgbClr val="00598E"/>
              </a:solidFill>
              <a:latin typeface="Roboto" panose="02000000000000000000" pitchFamily="2" charset="0"/>
            </a:endParaRPr>
          </a:p>
          <a:p>
            <a:pPr marL="0" indent="0" algn="l">
              <a:buFont typeface="Arial" panose="020B0604020202020204" pitchFamily="34" charset="0"/>
              <a:buNone/>
            </a:pPr>
            <a:r>
              <a:rPr lang="en-GB" sz="1600" dirty="0">
                <a:solidFill>
                  <a:srgbClr val="00598E"/>
                </a:solidFill>
                <a:latin typeface="Roboto" panose="02000000000000000000" pitchFamily="2" charset="0"/>
              </a:rPr>
              <a:t>There are two types of network which make up the two halves of the grid:</a:t>
            </a:r>
          </a:p>
          <a:p>
            <a:pPr marL="742950" lvl="1" indent="-285750" algn="l">
              <a:buFont typeface="Arial" panose="020B0604020202020204" pitchFamily="34" charset="0"/>
              <a:buChar char="•"/>
            </a:pPr>
            <a:r>
              <a:rPr lang="en-GB" sz="1600" i="1" dirty="0">
                <a:solidFill>
                  <a:srgbClr val="00598E"/>
                </a:solidFill>
                <a:latin typeface="Roboto" panose="02000000000000000000" pitchFamily="2" charset="0"/>
              </a:rPr>
              <a:t>Transmission networks</a:t>
            </a:r>
            <a:r>
              <a:rPr lang="en-GB" sz="1600" dirty="0">
                <a:solidFill>
                  <a:srgbClr val="00598E"/>
                </a:solidFill>
                <a:latin typeface="Roboto" panose="02000000000000000000" pitchFamily="2" charset="0"/>
              </a:rPr>
              <a:t> are the high voltage networks that carry energy long distances from major large-scale generators to local area substations.</a:t>
            </a:r>
          </a:p>
          <a:p>
            <a:pPr marL="742950" lvl="1" indent="-285750" algn="l">
              <a:buFont typeface="Arial" panose="020B0604020202020204" pitchFamily="34" charset="0"/>
              <a:buChar char="•"/>
            </a:pPr>
            <a:r>
              <a:rPr lang="en-GB" sz="1600" i="1" dirty="0">
                <a:solidFill>
                  <a:srgbClr val="00598E"/>
                </a:solidFill>
                <a:latin typeface="Roboto" panose="02000000000000000000" pitchFamily="2" charset="0"/>
              </a:rPr>
              <a:t>Distribution networks</a:t>
            </a:r>
            <a:r>
              <a:rPr lang="en-GB" sz="1600" dirty="0">
                <a:solidFill>
                  <a:srgbClr val="00598E"/>
                </a:solidFill>
                <a:latin typeface="Roboto" panose="02000000000000000000" pitchFamily="2" charset="0"/>
              </a:rPr>
              <a:t> are the lower voltage networks that then carries it for the final part of its journey to homes or businesses.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598E"/>
                </a:solidFill>
                <a:latin typeface="Roboto" panose="02000000000000000000" pitchFamily="2" charset="0"/>
              </a:rPr>
              <a:t>The two are bridged by substations, which convert high-voltage electricity from the transmission network to a lower voltage so that it can be safely distributed to end users.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00598E"/>
                </a:solidFill>
                <a:latin typeface="Roboto" panose="02000000000000000000" pitchFamily="2" charset="0"/>
              </a:rPr>
              <a:t>Think of the transmission network as like a motorway (high speed, long-distance), and the distribution network local highways (lower speed, shorter-distance).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Power isn’t converted from high to low voltage in one step, but is in fact stepped down in multiple stages through different kinds of substation on its journey to homes and businesses:</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Grid Supply Points convert to 132Kv</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Bulk Supply Points convert to 66kV or 33kV</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Primary Substations convert to 11kV</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and final Distribution Substations convert to 400 or 230 volts, for use by household electrical devices.</a:t>
            </a:r>
          </a:p>
          <a:p>
            <a:pPr marL="0" lvl="0" indent="0">
              <a:lnSpc>
                <a:spcPct val="107000"/>
              </a:lnSpc>
              <a:buFont typeface="Symbol" panose="05050102010706020507" pitchFamily="18"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main operational roles for the grid are:</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role of Transmission Network Operator, which owns and maintains the transmission network – that is fulfilled by National Grid.</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role of Energy System Operator, which manages and plans the supply and demand balance to ensure the network is stable and secure. In England this is fulfilled by National Grid ESO, a separate company.</a:t>
            </a:r>
          </a:p>
          <a:p>
            <a:pPr marL="285750" lvl="0"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And the role of Distribution Network Operators – who are licensed distributors which own and maintain the distribution network in specific areas.</a:t>
            </a:r>
          </a:p>
          <a:p>
            <a:pPr marL="0" lvl="0" indent="0">
              <a:lnSpc>
                <a:spcPct val="107000"/>
              </a:lnSpc>
              <a:buFont typeface="Courier New" panose="02070309020205020404" pitchFamily="49" charset="0"/>
              <a:buNone/>
            </a:pPr>
            <a:endParaRPr lang="en-GB" sz="1600" dirty="0"/>
          </a:p>
          <a:p>
            <a:pPr marL="0" lvl="0" indent="0">
              <a:lnSpc>
                <a:spcPct val="107000"/>
              </a:lnSpc>
              <a:buFont typeface="Courier New" panose="02070309020205020404" pitchFamily="49" charset="0"/>
              <a:buNone/>
            </a:pPr>
            <a:r>
              <a:rPr lang="en-GB" sz="1600" dirty="0"/>
              <a:t>The system is governed by government and the regulator:</a:t>
            </a:r>
          </a:p>
          <a:p>
            <a:pPr marL="285750" lvl="0" indent="-285750">
              <a:lnSpc>
                <a:spcPct val="107000"/>
              </a:lnSpc>
              <a:buFont typeface="Arial" panose="020B0604020202020204" pitchFamily="34" charset="0"/>
              <a:buChar char="•"/>
            </a:pPr>
            <a:r>
              <a:rPr lang="en-GB" sz="1600" dirty="0"/>
              <a:t>The Department for Energy Security and Net Zero sets the policy and legislative framework; </a:t>
            </a:r>
          </a:p>
          <a:p>
            <a:pPr marL="285750" lvl="0" indent="-285750">
              <a:lnSpc>
                <a:spcPct val="107000"/>
              </a:lnSpc>
              <a:buFont typeface="Arial" panose="020B0604020202020204" pitchFamily="34" charset="0"/>
              <a:buChar char="•"/>
            </a:pPr>
            <a:r>
              <a:rPr lang="en-GB" sz="1600" dirty="0"/>
              <a:t>and Ofgem sets the regulatory framework; licenses generation, transmission and supply; and approves strategic investment plans. As the system is a monopoly, it also has a role in enforcing price controls to protect consumers.</a:t>
            </a:r>
          </a:p>
          <a:p>
            <a:pPr marL="0" lvl="0" indent="0">
              <a:lnSpc>
                <a:spcPct val="107000"/>
              </a:lnSpc>
              <a:spcAft>
                <a:spcPts val="800"/>
              </a:spcAft>
              <a:buFont typeface="Courier New" panose="02070309020205020404" pitchFamily="49" charset="0"/>
              <a:buNone/>
            </a:pPr>
            <a:endParaRPr lang="en-GB" dirty="0"/>
          </a:p>
          <a:p>
            <a:pPr marL="0" marR="0" lvl="0" indent="0" algn="l" defTabSz="914400" rtl="0" eaLnBrk="1" fontAlgn="auto" latinLnBrk="0" hangingPunct="1">
              <a:lnSpc>
                <a:spcPct val="107000"/>
              </a:lnSpc>
              <a:spcBef>
                <a:spcPts val="0"/>
              </a:spcBef>
              <a:spcAft>
                <a:spcPts val="800"/>
              </a:spcAft>
              <a:buClrTx/>
              <a:buSzTx/>
              <a:buFont typeface="Courier New" panose="02070309020205020404" pitchFamily="49" charset="0"/>
              <a:buNone/>
              <a:tabLst/>
              <a:defRPr/>
            </a:pPr>
            <a:r>
              <a:rPr lang="en-GB" sz="1200" dirty="0"/>
              <a:t>Energy suppliers are distinct from all of these. They buy electricity from the market and sell it onto consumers – so suppliers are an intermediary between consumers and the grid. They forecast what customers electricity needs are and buy an expected amount from the wholesale market. Discrepancies between that and actual demand are managed by National Grid’s balancing services.</a:t>
            </a:r>
            <a:endParaRPr lang="en-GB" dirty="0"/>
          </a:p>
        </p:txBody>
      </p:sp>
      <p:sp>
        <p:nvSpPr>
          <p:cNvPr id="4" name="Slide Number Placeholder 3"/>
          <p:cNvSpPr>
            <a:spLocks noGrp="1"/>
          </p:cNvSpPr>
          <p:nvPr>
            <p:ph type="sldNum" sz="quarter" idx="5"/>
          </p:nvPr>
        </p:nvSpPr>
        <p:spPr/>
        <p:txBody>
          <a:bodyPr/>
          <a:lstStyle/>
          <a:p>
            <a:fld id="{CF8A2797-E5BD-450D-A32F-6BD920A5DED6}" type="slidenum">
              <a:rPr lang="en-GB" smtClean="0"/>
              <a:t>4</a:t>
            </a:fld>
            <a:endParaRPr lang="en-GB" dirty="0"/>
          </a:p>
        </p:txBody>
      </p:sp>
    </p:spTree>
    <p:extLst>
      <p:ext uri="{BB962C8B-B14F-4D97-AF65-F5344CB8AC3E}">
        <p14:creationId xmlns:p14="http://schemas.microsoft.com/office/powerpoint/2010/main" val="175888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solidFill>
                  <a:srgbClr val="00598E"/>
                </a:solidFill>
                <a:latin typeface="Roboto" panose="02000000000000000000" pitchFamily="2" charset="0"/>
              </a:rPr>
              <a:t>MATTHEW</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So how is the grid changing? There are really two main challenges to focus on: decentralisation and demand growth.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First, decentralisation. Historically power generation has happened remotely from large settlements, and the grid was designed to have electricity coming one way from a centralised source, through a top-down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But increasingly the system is becoming more decentralised and multidirectional, due to: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First, the connection of many more local generators which are plugging directly into the distribution network (what are known as ‘embedded’ generators), like commercial or community-owned renewables or those installed on homes like rooftop solar.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And, second, the expected increase in flexible technology like batteries and vehicle-to-grid chargers that can store and export energy back to the grid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matters for two reasons: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First, infrastructurally, it means increasing demand for connections to the grid, which can in turn prompt the need for ‘reinforcements’ to the network to ensure that it is capable of absorbing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Second, operationally, the grid needs to be highly responsive to balance – reacting dynamically in real-time to match supply and demand. If they don’t match there’s a risk of outage or a change in the network frequency or voltage that can cause damage (think of it as like maintaining water pressure). Before, we only really needed National Grid to do that balancing nationally as supply was centralised, but now local network operators are having to take on that role too.</a:t>
            </a:r>
          </a:p>
        </p:txBody>
      </p:sp>
      <p:sp>
        <p:nvSpPr>
          <p:cNvPr id="4" name="Slide Number Placeholder 3"/>
          <p:cNvSpPr>
            <a:spLocks noGrp="1"/>
          </p:cNvSpPr>
          <p:nvPr>
            <p:ph type="sldNum" sz="quarter" idx="5"/>
          </p:nvPr>
        </p:nvSpPr>
        <p:spPr/>
        <p:txBody>
          <a:bodyPr/>
          <a:lstStyle/>
          <a:p>
            <a:fld id="{CF8A2797-E5BD-450D-A32F-6BD920A5DED6}" type="slidenum">
              <a:rPr lang="en-GB" smtClean="0"/>
              <a:t>5</a:t>
            </a:fld>
            <a:endParaRPr lang="en-GB" dirty="0"/>
          </a:p>
        </p:txBody>
      </p:sp>
    </p:spTree>
    <p:extLst>
      <p:ext uri="{BB962C8B-B14F-4D97-AF65-F5344CB8AC3E}">
        <p14:creationId xmlns:p14="http://schemas.microsoft.com/office/powerpoint/2010/main" val="38091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a:solidFill>
                  <a:srgbClr val="00598E"/>
                </a:solidFill>
                <a:latin typeface="Roboto" panose="02000000000000000000" pitchFamily="2" charset="0"/>
              </a:rPr>
              <a:t>MATTHEW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second main challenge is the scale of expected demand growth.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key point is just that demand could double to 2050 due to heating and EV charging.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magnitude, speed and composition of that demand growth varies depending on what scenarios you consider – more on scenarios shortly – but hopefully this just illustrates the general point that demand is expected to grow significantly, and that means more supply is needed and more pressure on the grid to accommodate that additional demand and supply.</a:t>
            </a:r>
          </a:p>
          <a:p>
            <a:pPr marL="0" indent="0" algn="l">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CF8A2797-E5BD-450D-A32F-6BD920A5DED6}" type="slidenum">
              <a:rPr lang="en-GB" smtClean="0"/>
              <a:t>6</a:t>
            </a:fld>
            <a:endParaRPr lang="en-GB"/>
          </a:p>
        </p:txBody>
      </p:sp>
    </p:spTree>
    <p:extLst>
      <p:ext uri="{BB962C8B-B14F-4D97-AF65-F5344CB8AC3E}">
        <p14:creationId xmlns:p14="http://schemas.microsoft.com/office/powerpoint/2010/main" val="352496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solidFill>
                  <a:srgbClr val="00598E"/>
                </a:solidFill>
                <a:latin typeface="Roboto" panose="02000000000000000000" pitchFamily="2" charset="0"/>
              </a:rPr>
              <a:t>MATTHEW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Turning to talk a bit more about Distribution Network Operators (or DNOs)…as noted above, DNOs are licensed distributors who own &amp; maintain local distribution networks in specific ‘license areas’. In Great Britain six companies run fourteen license areas.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These areas aren’t really distinct systems, so power can flow between them and these volumes are measured.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As you can see from this map, Dorset has two DNOs: Southern and Scottish Energy Network (SSEN) and National Grid – and the areas which they cover expand far beyond Dorset, across the Southern and South Western license areas respectively. The Southern area, for instance, covers 53 local authorities.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SSEN covers all but three of Dorset’s substations, which are operated by National Grid (formerly by WPD).</a:t>
            </a:r>
          </a:p>
        </p:txBody>
      </p:sp>
      <p:sp>
        <p:nvSpPr>
          <p:cNvPr id="4" name="Slide Number Placeholder 3"/>
          <p:cNvSpPr>
            <a:spLocks noGrp="1"/>
          </p:cNvSpPr>
          <p:nvPr>
            <p:ph type="sldNum" sz="quarter" idx="5"/>
          </p:nvPr>
        </p:nvSpPr>
        <p:spPr/>
        <p:txBody>
          <a:bodyPr/>
          <a:lstStyle/>
          <a:p>
            <a:fld id="{CF8A2797-E5BD-450D-A32F-6BD920A5DED6}" type="slidenum">
              <a:rPr lang="en-GB" smtClean="0"/>
              <a:t>7</a:t>
            </a:fld>
            <a:endParaRPr lang="en-GB"/>
          </a:p>
        </p:txBody>
      </p:sp>
    </p:spTree>
    <p:extLst>
      <p:ext uri="{BB962C8B-B14F-4D97-AF65-F5344CB8AC3E}">
        <p14:creationId xmlns:p14="http://schemas.microsoft.com/office/powerpoint/2010/main" val="175540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a:solidFill>
                  <a:srgbClr val="00598E"/>
                </a:solidFill>
                <a:latin typeface="Roboto" panose="02000000000000000000" pitchFamily="2" charset="0"/>
              </a:rPr>
              <a:t>MATTHEW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DNOs have a responsibility to ensure capacity for future demand and cost-effective reinforcement. That may be through upgrades to expand or install new substations, overhead lines or underground cables. </a:t>
            </a:r>
            <a:r>
              <a:rPr lang="en-GB" sz="1800" b="0" i="0" u="none" strike="noStrike" baseline="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Generally, the higher up the grid you go (from Primary Substations to Bulk Supply Points to Grid Supply Points) the more expensive and time-consuming works 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Reactive reinforcement may be required due to either incrementally greater demand from existing connected customers, or by being triggered by requests for new connections.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Requested new connections need to connect to either a modified or new line; and they may (but not always) require an upgrade through reinforcements.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DNOs help provide projects with estimates of the costs and options. </a:t>
            </a:r>
            <a:r>
              <a:rPr lang="en-GB" sz="1200">
                <a:effectLst/>
                <a:latin typeface="Calibri" panose="020F0502020204030204" pitchFamily="34" charset="0"/>
                <a:ea typeface="Calibri" panose="020F0502020204030204" pitchFamily="34" charset="0"/>
                <a:cs typeface="Times New Roman" panose="02020603050405020304" pitchFamily="18" charset="0"/>
              </a:rPr>
              <a:t>Areas of constrained capacity can be expensive to connect to if they need reinforcements.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Reinforcements that are </a:t>
            </a:r>
            <a:r>
              <a:rPr lang="en-GB" sz="1200" i="1">
                <a:effectLst/>
                <a:latin typeface="Calibri" panose="020F0502020204030204" pitchFamily="34" charset="0"/>
                <a:ea typeface="Calibri" panose="020F0502020204030204" pitchFamily="34" charset="0"/>
                <a:cs typeface="Times New Roman" panose="02020603050405020304" pitchFamily="18" charset="0"/>
              </a:rPr>
              <a:t>not</a:t>
            </a:r>
            <a:r>
              <a:rPr lang="en-GB" sz="1200">
                <a:effectLst/>
                <a:latin typeface="Calibri" panose="020F0502020204030204" pitchFamily="34" charset="0"/>
                <a:ea typeface="Calibri" panose="020F0502020204030204" pitchFamily="34" charset="0"/>
                <a:cs typeface="Times New Roman" panose="02020603050405020304" pitchFamily="18" charset="0"/>
              </a:rPr>
              <a:t> triggered by a new connection request are assessed and approved by Ofgem, as the cost is recovered from all customers.</a:t>
            </a:r>
            <a:endParaRPr lang="en-GB"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Ofgem also allows for </a:t>
            </a:r>
            <a:r>
              <a:rPr lang="en-GB" sz="1200" i="1">
                <a:effectLst/>
                <a:latin typeface="Calibri" panose="020F0502020204030204" pitchFamily="34" charset="0"/>
                <a:ea typeface="Calibri" panose="020F0502020204030204" pitchFamily="34" charset="0"/>
                <a:cs typeface="Times New Roman" panose="02020603050405020304" pitchFamily="18" charset="0"/>
              </a:rPr>
              <a:t>proactive</a:t>
            </a:r>
            <a:r>
              <a:rPr lang="en-GB" sz="1200">
                <a:effectLst/>
                <a:latin typeface="Calibri" panose="020F0502020204030204" pitchFamily="34" charset="0"/>
                <a:ea typeface="Calibri" panose="020F0502020204030204" pitchFamily="34" charset="0"/>
                <a:cs typeface="Times New Roman" panose="02020603050405020304" pitchFamily="18" charset="0"/>
              </a:rPr>
              <a:t> reinforcement of the network in anticipation of future demand if evidenced – more about that shortly.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Customers partly bear the costs for upgrades in two possible 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Distribution Use of System (</a:t>
            </a:r>
            <a:r>
              <a:rPr lang="en-GB" sz="1200" err="1">
                <a:effectLst/>
                <a:latin typeface="Calibri" panose="020F0502020204030204" pitchFamily="34" charset="0"/>
                <a:ea typeface="Calibri" panose="020F0502020204030204" pitchFamily="34" charset="0"/>
                <a:cs typeface="Times New Roman" panose="02020603050405020304" pitchFamily="18" charset="0"/>
              </a:rPr>
              <a:t>DUoS</a:t>
            </a:r>
            <a:r>
              <a:rPr lang="en-GB" sz="1200">
                <a:effectLst/>
                <a:latin typeface="Calibri" panose="020F0502020204030204" pitchFamily="34" charset="0"/>
                <a:ea typeface="Calibri" panose="020F0502020204030204" pitchFamily="34" charset="0"/>
                <a:cs typeface="Times New Roman" panose="02020603050405020304" pitchFamily="18" charset="0"/>
              </a:rPr>
              <a:t>) charges are ongoing charges paid by all network users in the area, for ongoing operations and the reinforcements needed for incremental increases. They are paid indirectly via suppliers, as a part of the ‘network costs’ element of a customer bill. Similar such charges apply for the transmission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Connection Charges are one-off costs invoiced to customers directly to recover part of the costs of requested new connections, including the connection assets (like cabling or metering) and a proportion of any reinforcement costs. These costs are outlined in Connection Agreements.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t>From April, charges for reinforcement were removed for demand customers and cut for generation connections.</a:t>
            </a:r>
            <a:endParaRPr lang="en-GB" sz="120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t>A decision on future distribution use of system charges (</a:t>
            </a:r>
            <a:r>
              <a:rPr lang="en-GB" sz="1800" err="1"/>
              <a:t>DUoS</a:t>
            </a:r>
            <a:r>
              <a:rPr lang="en-GB" sz="1800"/>
              <a:t>) is expected later this year.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8A2797-E5BD-450D-A32F-6BD920A5DED6}" type="slidenum">
              <a:rPr lang="en-GB" smtClean="0"/>
              <a:t>8</a:t>
            </a:fld>
            <a:endParaRPr lang="en-GB"/>
          </a:p>
        </p:txBody>
      </p:sp>
    </p:spTree>
    <p:extLst>
      <p:ext uri="{BB962C8B-B14F-4D97-AF65-F5344CB8AC3E}">
        <p14:creationId xmlns:p14="http://schemas.microsoft.com/office/powerpoint/2010/main" val="160525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a:solidFill>
                  <a:srgbClr val="00598E"/>
                </a:solidFill>
                <a:latin typeface="Roboto" panose="02000000000000000000" pitchFamily="2" charset="0"/>
              </a:rPr>
              <a:t>MATTHEW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effectLst/>
                <a:latin typeface="Calibri" panose="020F0502020204030204" pitchFamily="34" charset="0"/>
                <a:ea typeface="Calibri" panose="020F0502020204030204" pitchFamily="34" charset="0"/>
                <a:cs typeface="Times New Roman" panose="02020603050405020304" pitchFamily="18" charset="0"/>
              </a:rPr>
              <a:t>But it is important to consider that – as noted above – DNOs are also increasingly playing an operational role in balancing supply and demand due to the growth in local generation. DNOs are transforming into Distribution System Operators, in what is called the ‘DNO-DSO 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effectLst/>
                <a:latin typeface="Calibri" panose="020F0502020204030204" pitchFamily="34" charset="0"/>
                <a:ea typeface="Calibri" panose="020F0502020204030204" pitchFamily="34" charset="0"/>
                <a:cs typeface="Times New Roman" panose="02020603050405020304" pitchFamily="18" charset="0"/>
              </a:rPr>
              <a:t>This won’t just involve grid infrastructure upgrades. Flexibility s</a:t>
            </a:r>
            <a:r>
              <a:rPr lang="en-GB" sz="900"/>
              <a:t>ystems like battery storage, demand-management and real time data from smart tech (like smart meters, EV chargers and heat pumps) will also enable them to better manage demand and supply on the local network in real time. This will help to mitigate the need for (and costs associated with) network upgrades.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t>It could also provide opportunities for customers to play a more active role in how the system is managed by, for example, getting paid to adapt their demand, supply power which they generate themselves, or to store electricity if they have the means.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t>The need to deploy flexibility and smart tech and demand-side response solutions is therefore important to consider alongside reinforcements as an important factor in managing grid capacity. They’re two sides of the same coin when it comes to ensuring future capacity.</a:t>
            </a:r>
          </a:p>
        </p:txBody>
      </p:sp>
      <p:sp>
        <p:nvSpPr>
          <p:cNvPr id="4" name="Slide Number Placeholder 3"/>
          <p:cNvSpPr>
            <a:spLocks noGrp="1"/>
          </p:cNvSpPr>
          <p:nvPr>
            <p:ph type="sldNum" sz="quarter" idx="5"/>
          </p:nvPr>
        </p:nvSpPr>
        <p:spPr/>
        <p:txBody>
          <a:bodyPr/>
          <a:lstStyle/>
          <a:p>
            <a:fld id="{CF8A2797-E5BD-450D-A32F-6BD920A5DED6}" type="slidenum">
              <a:rPr lang="en-GB" smtClean="0"/>
              <a:t>9</a:t>
            </a:fld>
            <a:endParaRPr lang="en-GB"/>
          </a:p>
        </p:txBody>
      </p:sp>
    </p:spTree>
    <p:extLst>
      <p:ext uri="{BB962C8B-B14F-4D97-AF65-F5344CB8AC3E}">
        <p14:creationId xmlns:p14="http://schemas.microsoft.com/office/powerpoint/2010/main" val="282861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84DC-DF95-F99D-06E4-552AE31A00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EFEADB-F0DA-A1F6-66B3-32CBA9CBE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9954EF-F721-342E-581E-C05569AC5F26}"/>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5" name="Footer Placeholder 4">
            <a:extLst>
              <a:ext uri="{FF2B5EF4-FFF2-40B4-BE49-F238E27FC236}">
                <a16:creationId xmlns:a16="http://schemas.microsoft.com/office/drawing/2014/main" id="{3A7F87A5-B8DC-661B-C5AD-BA7091C80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5C57C-4B31-6185-1070-3FD1CD38DA44}"/>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415440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93A9E-F626-3085-C273-DF2CC7683C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24FD0-2812-4827-16E2-4C5BA223C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110884-0067-B4F9-6991-ED38933BC1BB}"/>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5" name="Footer Placeholder 4">
            <a:extLst>
              <a:ext uri="{FF2B5EF4-FFF2-40B4-BE49-F238E27FC236}">
                <a16:creationId xmlns:a16="http://schemas.microsoft.com/office/drawing/2014/main" id="{F6A7EAC3-E045-8928-DB3B-FA5C9D43AB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EE937-2899-228A-3DD5-54F682104D95}"/>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401455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384A55-6CD5-FEBE-C506-D366BBE6C7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375DF9-1465-BAD6-2DAF-801F4D32AE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B79222-625E-9EFD-CE55-A5722A9EC9B0}"/>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5" name="Footer Placeholder 4">
            <a:extLst>
              <a:ext uri="{FF2B5EF4-FFF2-40B4-BE49-F238E27FC236}">
                <a16:creationId xmlns:a16="http://schemas.microsoft.com/office/drawing/2014/main" id="{815A9640-B211-61EE-8B2A-F4F2700A99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DCE33-C979-98C9-6FB1-E72189E022EE}"/>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120122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80FB-CE6F-B954-E923-6089921936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3BBFBF-2422-840B-8B54-B3D8D6DFC8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849AA4-EDD8-8DEA-4031-E70E0ADB314A}"/>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5" name="Footer Placeholder 4">
            <a:extLst>
              <a:ext uri="{FF2B5EF4-FFF2-40B4-BE49-F238E27FC236}">
                <a16:creationId xmlns:a16="http://schemas.microsoft.com/office/drawing/2014/main" id="{138DDDC2-76CB-DB98-C41C-4928786E76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419D8E-7616-9921-6C12-E2EA5C7A96E2}"/>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207227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2849-226C-6343-B970-9E1026841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791E0D-37E0-5410-BD81-8C19999FE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FB195A-452F-EFF0-B485-184D251DD8EB}"/>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5" name="Footer Placeholder 4">
            <a:extLst>
              <a:ext uri="{FF2B5EF4-FFF2-40B4-BE49-F238E27FC236}">
                <a16:creationId xmlns:a16="http://schemas.microsoft.com/office/drawing/2014/main" id="{228ACFDA-C1F1-E9ED-C1B6-D34A676811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334DA-83D5-97F3-25DB-97DB8E9AFCDC}"/>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106128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11DB-218B-3DBD-947A-4ED42DDC81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CB53DC-34FC-0C00-F34A-A8E435A009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B21BBA-2D73-24E7-D7C4-69DE8DF6F2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8DDC32-B7BE-E4BF-81B1-FCD3BABD99A8}"/>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6" name="Footer Placeholder 5">
            <a:extLst>
              <a:ext uri="{FF2B5EF4-FFF2-40B4-BE49-F238E27FC236}">
                <a16:creationId xmlns:a16="http://schemas.microsoft.com/office/drawing/2014/main" id="{09C05DF0-2E8C-E783-ED52-FBDB93F44A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73680C-EDD8-E551-3355-385EF0D16EEF}"/>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32969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0CBA-7DFE-8B7C-D108-AA864279D4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7FEAD0-3721-65E8-345A-7965F9E89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1B4D10-DEA8-975B-0332-0CCC5DCC5F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A95492-566B-C31A-7979-E50A21C5E8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FF8D32-D84E-8A0B-F135-EF813ED2D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C16545-DE17-A403-9EEA-A6A0FE60B05D}"/>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8" name="Footer Placeholder 7">
            <a:extLst>
              <a:ext uri="{FF2B5EF4-FFF2-40B4-BE49-F238E27FC236}">
                <a16:creationId xmlns:a16="http://schemas.microsoft.com/office/drawing/2014/main" id="{11660F19-DAE0-E51C-1872-733C168744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EFAE6A-9972-5392-B5C3-37952E3598D3}"/>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85885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8CEB-1772-149C-6A0A-0A2288B792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C9B7FB-0137-7900-1B2B-5B98CCA91B74}"/>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4" name="Footer Placeholder 3">
            <a:extLst>
              <a:ext uri="{FF2B5EF4-FFF2-40B4-BE49-F238E27FC236}">
                <a16:creationId xmlns:a16="http://schemas.microsoft.com/office/drawing/2014/main" id="{7FA2F1CC-4F0B-0FB0-2663-84BFD895DA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EE515D-AAC3-1DE7-1431-39871F8628FD}"/>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377984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EA252-7761-F794-3431-BC67126CBED4}"/>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3" name="Footer Placeholder 2">
            <a:extLst>
              <a:ext uri="{FF2B5EF4-FFF2-40B4-BE49-F238E27FC236}">
                <a16:creationId xmlns:a16="http://schemas.microsoft.com/office/drawing/2014/main" id="{67226E2A-B98A-719C-BB6E-FC7EFE142A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7E7042-CCF6-EEDC-B765-9D6D98DA5A27}"/>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390319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3BF1-40D2-5E88-0F03-17476F8B5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46888C-AC22-9108-D6FC-A79964D80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430666-4CEB-CEF3-BEF8-B8ABDCD31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21A35-9D42-AEE3-45A9-193ED61EFE0C}"/>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6" name="Footer Placeholder 5">
            <a:extLst>
              <a:ext uri="{FF2B5EF4-FFF2-40B4-BE49-F238E27FC236}">
                <a16:creationId xmlns:a16="http://schemas.microsoft.com/office/drawing/2014/main" id="{B1653992-E944-76BA-3617-AB3398309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86B19-0E1D-53A0-AD47-C805570B1C91}"/>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272825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22E1-C1C6-C2AA-7C6E-4257A1CA4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C1372A-9539-A09D-6829-DF81405E3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7D01C4-153D-2006-5FFA-C03124305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2FB47-FDFA-0879-06F8-5084871EAF6B}"/>
              </a:ext>
            </a:extLst>
          </p:cNvPr>
          <p:cNvSpPr>
            <a:spLocks noGrp="1"/>
          </p:cNvSpPr>
          <p:nvPr>
            <p:ph type="dt" sz="half" idx="10"/>
          </p:nvPr>
        </p:nvSpPr>
        <p:spPr/>
        <p:txBody>
          <a:bodyPr/>
          <a:lstStyle/>
          <a:p>
            <a:fld id="{41A562EF-9688-413D-AF5C-A3F347A05149}" type="datetimeFigureOut">
              <a:rPr lang="en-GB" smtClean="0"/>
              <a:t>27/09/2024</a:t>
            </a:fld>
            <a:endParaRPr lang="en-GB"/>
          </a:p>
        </p:txBody>
      </p:sp>
      <p:sp>
        <p:nvSpPr>
          <p:cNvPr id="6" name="Footer Placeholder 5">
            <a:extLst>
              <a:ext uri="{FF2B5EF4-FFF2-40B4-BE49-F238E27FC236}">
                <a16:creationId xmlns:a16="http://schemas.microsoft.com/office/drawing/2014/main" id="{FFE11F9B-06CD-5E4D-3D97-016722460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76C909-AE41-282B-4DF7-9EDB34EA493C}"/>
              </a:ext>
            </a:extLst>
          </p:cNvPr>
          <p:cNvSpPr>
            <a:spLocks noGrp="1"/>
          </p:cNvSpPr>
          <p:nvPr>
            <p:ph type="sldNum" sz="quarter" idx="12"/>
          </p:nvPr>
        </p:nvSpPr>
        <p:spPr/>
        <p:txBody>
          <a:bodyPr/>
          <a:lstStyle/>
          <a:p>
            <a:fld id="{4ACA97B9-919E-420A-8ACD-C557133D68F6}" type="slidenum">
              <a:rPr lang="en-GB" smtClean="0"/>
              <a:t>‹#›</a:t>
            </a:fld>
            <a:endParaRPr lang="en-GB"/>
          </a:p>
        </p:txBody>
      </p:sp>
    </p:spTree>
    <p:extLst>
      <p:ext uri="{BB962C8B-B14F-4D97-AF65-F5344CB8AC3E}">
        <p14:creationId xmlns:p14="http://schemas.microsoft.com/office/powerpoint/2010/main" val="135989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B9D4F-A019-BCB9-8A2A-1B002581B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9B26EC-2B6C-0E5E-FC31-3BE7D3536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79FB1E-33ED-BF79-8393-90B219070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562EF-9688-413D-AF5C-A3F347A05149}" type="datetimeFigureOut">
              <a:rPr lang="en-GB" smtClean="0"/>
              <a:t>27/09/2024</a:t>
            </a:fld>
            <a:endParaRPr lang="en-GB"/>
          </a:p>
        </p:txBody>
      </p:sp>
      <p:sp>
        <p:nvSpPr>
          <p:cNvPr id="5" name="Footer Placeholder 4">
            <a:extLst>
              <a:ext uri="{FF2B5EF4-FFF2-40B4-BE49-F238E27FC236}">
                <a16:creationId xmlns:a16="http://schemas.microsoft.com/office/drawing/2014/main" id="{7E689BA9-AD88-C7FE-9A71-BCDB53A09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92AD50-5A5A-8089-AED9-B979EB4CB7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97B9-919E-420A-8ACD-C557133D68F6}" type="slidenum">
              <a:rPr lang="en-GB" smtClean="0"/>
              <a:t>‹#›</a:t>
            </a:fld>
            <a:endParaRPr lang="en-GB"/>
          </a:p>
        </p:txBody>
      </p:sp>
    </p:spTree>
    <p:extLst>
      <p:ext uri="{BB962C8B-B14F-4D97-AF65-F5344CB8AC3E}">
        <p14:creationId xmlns:p14="http://schemas.microsoft.com/office/powerpoint/2010/main" val="1996104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63.png"/><Relationship Id="rId4" Type="http://schemas.openxmlformats.org/officeDocument/2006/relationships/image" Target="../media/image5.sv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8.jpeg"/><Relationship Id="rId4" Type="http://schemas.openxmlformats.org/officeDocument/2006/relationships/image" Target="../media/image5.svg"/><Relationship Id="rId9"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7.png"/><Relationship Id="rId7" Type="http://schemas.openxmlformats.org/officeDocument/2006/relationships/image" Target="../media/image6.png"/><Relationship Id="rId12"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70.png"/><Relationship Id="rId5" Type="http://schemas.openxmlformats.org/officeDocument/2006/relationships/image" Target="../media/image4.png"/><Relationship Id="rId10"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53.png"/><Relationship Id="rId12" Type="http://schemas.openxmlformats.org/officeDocument/2006/relationships/image" Target="../media/image75.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74.png"/><Relationship Id="rId5" Type="http://schemas.openxmlformats.org/officeDocument/2006/relationships/image" Target="../media/image6.png"/><Relationship Id="rId10" Type="http://schemas.openxmlformats.org/officeDocument/2006/relationships/image" Target="../media/image73.svg"/><Relationship Id="rId4" Type="http://schemas.openxmlformats.org/officeDocument/2006/relationships/image" Target="../media/image5.sv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6.png"/><Relationship Id="rId7" Type="http://schemas.openxmlformats.org/officeDocument/2006/relationships/image" Target="../media/image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7.svg"/><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sv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6.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37.png"/><Relationship Id="rId10" Type="http://schemas.openxmlformats.org/officeDocument/2006/relationships/image" Target="../media/image17.svg"/><Relationship Id="rId19" Type="http://schemas.openxmlformats.org/officeDocument/2006/relationships/image" Target="../media/image26.png"/><Relationship Id="rId31" Type="http://schemas.openxmlformats.org/officeDocument/2006/relationships/image" Target="../media/image5.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4.png"/><Relationship Id="rId35" Type="http://schemas.openxmlformats.org/officeDocument/2006/relationships/image" Target="../media/image8.jpeg"/><Relationship Id="rId8" Type="http://schemas.openxmlformats.org/officeDocument/2006/relationships/image" Target="../media/image15.svg"/></Relationships>
</file>

<file path=ppt/slides/_rels/slide5.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39.svg"/><Relationship Id="rId26" Type="http://schemas.openxmlformats.org/officeDocument/2006/relationships/image" Target="../media/image47.png"/><Relationship Id="rId3" Type="http://schemas.openxmlformats.org/officeDocument/2006/relationships/image" Target="../media/image10.png"/><Relationship Id="rId21" Type="http://schemas.openxmlformats.org/officeDocument/2006/relationships/image" Target="../media/image42.png"/><Relationship Id="rId34"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7.svg"/><Relationship Id="rId2" Type="http://schemas.openxmlformats.org/officeDocument/2006/relationships/notesSlide" Target="../notesSlides/notesSlide5.xml"/><Relationship Id="rId16" Type="http://schemas.openxmlformats.org/officeDocument/2006/relationships/image" Target="../media/image27.svg"/><Relationship Id="rId20" Type="http://schemas.openxmlformats.org/officeDocument/2006/relationships/image" Target="../media/image41.svg"/><Relationship Id="rId29" Type="http://schemas.openxmlformats.org/officeDocument/2006/relationships/image" Target="../media/image50.sv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45.png"/><Relationship Id="rId32" Type="http://schemas.openxmlformats.org/officeDocument/2006/relationships/image" Target="../media/image6.png"/><Relationship Id="rId5" Type="http://schemas.openxmlformats.org/officeDocument/2006/relationships/image" Target="../media/image12.png"/><Relationship Id="rId15" Type="http://schemas.openxmlformats.org/officeDocument/2006/relationships/image" Target="../media/image2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17.svg"/><Relationship Id="rId19" Type="http://schemas.openxmlformats.org/officeDocument/2006/relationships/image" Target="../media/image40.png"/><Relationship Id="rId31" Type="http://schemas.openxmlformats.org/officeDocument/2006/relationships/image" Target="../media/image5.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43.svg"/><Relationship Id="rId27" Type="http://schemas.openxmlformats.org/officeDocument/2006/relationships/image" Target="../media/image48.svg"/><Relationship Id="rId30" Type="http://schemas.openxmlformats.org/officeDocument/2006/relationships/image" Target="../media/image4.png"/><Relationship Id="rId35" Type="http://schemas.openxmlformats.org/officeDocument/2006/relationships/image" Target="../media/image8.jpeg"/><Relationship Id="rId8"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1.jpe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2.png"/><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7.png"/><Relationship Id="rId5" Type="http://schemas.openxmlformats.org/officeDocument/2006/relationships/image" Target="../media/image5.sv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4.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57.svg"/><Relationship Id="rId5" Type="http://schemas.openxmlformats.org/officeDocument/2006/relationships/image" Target="../media/image6.png"/><Relationship Id="rId10" Type="http://schemas.openxmlformats.org/officeDocument/2006/relationships/image" Target="../media/image56.png"/><Relationship Id="rId4" Type="http://schemas.openxmlformats.org/officeDocument/2006/relationships/image" Target="../media/image5.svg"/><Relationship Id="rId9" Type="http://schemas.openxmlformats.org/officeDocument/2006/relationships/image" Target="../media/image55.svg"/><Relationship Id="rId1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4.png"/><Relationship Id="rId21" Type="http://schemas.openxmlformats.org/officeDocument/2006/relationships/image" Target="../media/image41.svg"/><Relationship Id="rId7" Type="http://schemas.openxmlformats.org/officeDocument/2006/relationships/image" Target="../media/image53.pn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20.png"/><Relationship Id="rId20" Type="http://schemas.openxmlformats.org/officeDocument/2006/relationships/image" Target="../media/image40.png"/><Relationship Id="rId29"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5.svg"/><Relationship Id="rId24" Type="http://schemas.openxmlformats.org/officeDocument/2006/relationships/image" Target="../media/image44.png"/><Relationship Id="rId5" Type="http://schemas.openxmlformats.org/officeDocument/2006/relationships/image" Target="../media/image6.png"/><Relationship Id="rId15" Type="http://schemas.openxmlformats.org/officeDocument/2006/relationships/image" Target="../media/image19.svg"/><Relationship Id="rId23" Type="http://schemas.openxmlformats.org/officeDocument/2006/relationships/image" Target="../media/image43.svg"/><Relationship Id="rId28" Type="http://schemas.openxmlformats.org/officeDocument/2006/relationships/image" Target="../media/image50.svg"/><Relationship Id="rId10" Type="http://schemas.openxmlformats.org/officeDocument/2006/relationships/image" Target="../media/image14.png"/><Relationship Id="rId19" Type="http://schemas.openxmlformats.org/officeDocument/2006/relationships/image" Target="../media/image39.svg"/><Relationship Id="rId31" Type="http://schemas.openxmlformats.org/officeDocument/2006/relationships/image" Target="../media/image8.jpeg"/><Relationship Id="rId4" Type="http://schemas.openxmlformats.org/officeDocument/2006/relationships/image" Target="../media/image5.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42.png"/><Relationship Id="rId27" Type="http://schemas.openxmlformats.org/officeDocument/2006/relationships/image" Target="../media/image49.png"/><Relationship Id="rId30"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a:extLst>
              <a:ext uri="{FF2B5EF4-FFF2-40B4-BE49-F238E27FC236}">
                <a16:creationId xmlns:a16="http://schemas.microsoft.com/office/drawing/2014/main" id="{AD2DF34A-AB7B-8456-94F2-85C2B32793B1}"/>
              </a:ext>
            </a:extLst>
          </p:cNvPr>
          <p:cNvPicPr>
            <a:picLocks noChangeAspect="1"/>
          </p:cNvPicPr>
          <p:nvPr/>
        </p:nvPicPr>
        <p:blipFill rotWithShape="1">
          <a:blip r:embed="rId3"/>
          <a:srcRect l="18615" t="3068" r="16522" b="2037"/>
          <a:stretch/>
        </p:blipFill>
        <p:spPr>
          <a:xfrm>
            <a:off x="0" y="25400"/>
            <a:ext cx="4083877" cy="4721696"/>
          </a:xfrm>
          <a:prstGeom prst="rect">
            <a:avLst/>
          </a:prstGeom>
        </p:spPr>
      </p:pic>
      <p:pic>
        <p:nvPicPr>
          <p:cNvPr id="211" name="Picture 210">
            <a:extLst>
              <a:ext uri="{FF2B5EF4-FFF2-40B4-BE49-F238E27FC236}">
                <a16:creationId xmlns:a16="http://schemas.microsoft.com/office/drawing/2014/main" id="{623C56FA-E06A-C84A-02A7-6DCA6D25AD9B}"/>
              </a:ext>
            </a:extLst>
          </p:cNvPr>
          <p:cNvPicPr>
            <a:picLocks noChangeAspect="1"/>
          </p:cNvPicPr>
          <p:nvPr/>
        </p:nvPicPr>
        <p:blipFill rotWithShape="1">
          <a:blip r:embed="rId4"/>
          <a:srcRect l="23270" t="2248" r="14810" b="7309"/>
          <a:stretch/>
        </p:blipFill>
        <p:spPr>
          <a:xfrm>
            <a:off x="7416800" y="25400"/>
            <a:ext cx="4775200" cy="4721698"/>
          </a:xfrm>
          <a:prstGeom prst="rect">
            <a:avLst/>
          </a:prstGeom>
        </p:spPr>
      </p:pic>
      <p:pic>
        <p:nvPicPr>
          <p:cNvPr id="212" name="Picture 211">
            <a:extLst>
              <a:ext uri="{FF2B5EF4-FFF2-40B4-BE49-F238E27FC236}">
                <a16:creationId xmlns:a16="http://schemas.microsoft.com/office/drawing/2014/main" id="{13D6B315-5E64-0127-2464-1412931C65F6}"/>
              </a:ext>
            </a:extLst>
          </p:cNvPr>
          <p:cNvPicPr>
            <a:picLocks noChangeAspect="1"/>
          </p:cNvPicPr>
          <p:nvPr/>
        </p:nvPicPr>
        <p:blipFill rotWithShape="1">
          <a:blip r:embed="rId5"/>
          <a:srcRect l="22563" t="1884" r="22078" b="2317"/>
          <a:stretch/>
        </p:blipFill>
        <p:spPr>
          <a:xfrm>
            <a:off x="4217983" y="25401"/>
            <a:ext cx="3064710" cy="4721698"/>
          </a:xfrm>
          <a:prstGeom prst="rect">
            <a:avLst/>
          </a:prstGeom>
        </p:spPr>
      </p:pic>
      <p:sp>
        <p:nvSpPr>
          <p:cNvPr id="6" name="Rectangle 5">
            <a:extLst>
              <a:ext uri="{FF2B5EF4-FFF2-40B4-BE49-F238E27FC236}">
                <a16:creationId xmlns:a16="http://schemas.microsoft.com/office/drawing/2014/main" id="{76337302-D6EF-412C-8D42-407E7FE924B6}"/>
              </a:ext>
            </a:extLst>
          </p:cNvPr>
          <p:cNvSpPr/>
          <p:nvPr/>
        </p:nvSpPr>
        <p:spPr>
          <a:xfrm>
            <a:off x="0" y="4238323"/>
            <a:ext cx="12192000" cy="213213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89B2671-BEE7-E10F-A6E8-2DBB040D588F}"/>
              </a:ext>
            </a:extLst>
          </p:cNvPr>
          <p:cNvSpPr>
            <a:spLocks noGrp="1"/>
          </p:cNvSpPr>
          <p:nvPr>
            <p:ph type="ctrTitle"/>
          </p:nvPr>
        </p:nvSpPr>
        <p:spPr>
          <a:xfrm>
            <a:off x="515338" y="4129459"/>
            <a:ext cx="11370871" cy="1294416"/>
          </a:xfrm>
        </p:spPr>
        <p:txBody>
          <a:bodyPr>
            <a:noAutofit/>
          </a:bodyPr>
          <a:lstStyle/>
          <a:p>
            <a:pPr algn="l"/>
            <a:r>
              <a:rPr lang="en-GB" sz="4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Grid Capacity Review</a:t>
            </a:r>
            <a:br>
              <a:rPr lang="en-GB" sz="4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br>
            <a:r>
              <a:rPr lang="en-GB" sz="2400"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Place &amp; Resources Scrutiny Committee Task &amp; Finish Group</a:t>
            </a:r>
            <a:br>
              <a:rPr lang="en-GB" sz="2400"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br>
            <a:br>
              <a:rPr lang="en-GB" sz="1800"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br>
            <a:r>
              <a:rPr lang="en-GB" sz="3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Session 1: Background briefing | </a:t>
            </a:r>
            <a:r>
              <a:rPr lang="en-GB" sz="3400"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16 October 2023</a:t>
            </a:r>
          </a:p>
        </p:txBody>
      </p:sp>
      <p:grpSp>
        <p:nvGrpSpPr>
          <p:cNvPr id="23" name="Group 22">
            <a:extLst>
              <a:ext uri="{FF2B5EF4-FFF2-40B4-BE49-F238E27FC236}">
                <a16:creationId xmlns:a16="http://schemas.microsoft.com/office/drawing/2014/main" id="{0690FFF2-5BB9-C37A-807F-6087C16AB5A7}"/>
              </a:ext>
            </a:extLst>
          </p:cNvPr>
          <p:cNvGrpSpPr/>
          <p:nvPr/>
        </p:nvGrpSpPr>
        <p:grpSpPr>
          <a:xfrm>
            <a:off x="8523602" y="5791421"/>
            <a:ext cx="914400" cy="914400"/>
            <a:chOff x="8948148" y="5756915"/>
            <a:chExt cx="914400" cy="914400"/>
          </a:xfrm>
        </p:grpSpPr>
        <p:sp>
          <p:nvSpPr>
            <p:cNvPr id="17" name="Oval 16">
              <a:extLst>
                <a:ext uri="{FF2B5EF4-FFF2-40B4-BE49-F238E27FC236}">
                  <a16:creationId xmlns:a16="http://schemas.microsoft.com/office/drawing/2014/main" id="{1F62B546-30A5-490C-AD3A-84CE50D8FBD7}"/>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Electric Tower outline">
              <a:extLst>
                <a:ext uri="{FF2B5EF4-FFF2-40B4-BE49-F238E27FC236}">
                  <a16:creationId xmlns:a16="http://schemas.microsoft.com/office/drawing/2014/main" id="{FB2DB297-F0FD-56BF-7E8D-5B0EDEC4C8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19248" y="5828015"/>
              <a:ext cx="772200" cy="772200"/>
            </a:xfrm>
            <a:prstGeom prst="rect">
              <a:avLst/>
            </a:prstGeom>
          </p:spPr>
        </p:pic>
      </p:grpSp>
      <p:grpSp>
        <p:nvGrpSpPr>
          <p:cNvPr id="21" name="Group 20">
            <a:extLst>
              <a:ext uri="{FF2B5EF4-FFF2-40B4-BE49-F238E27FC236}">
                <a16:creationId xmlns:a16="http://schemas.microsoft.com/office/drawing/2014/main" id="{1BEABA54-58F9-7AF4-AE76-391A83C34604}"/>
              </a:ext>
            </a:extLst>
          </p:cNvPr>
          <p:cNvGrpSpPr/>
          <p:nvPr/>
        </p:nvGrpSpPr>
        <p:grpSpPr>
          <a:xfrm>
            <a:off x="10611368" y="5791421"/>
            <a:ext cx="914400" cy="914400"/>
            <a:chOff x="11035914" y="5756915"/>
            <a:chExt cx="914400" cy="914400"/>
          </a:xfrm>
        </p:grpSpPr>
        <p:sp>
          <p:nvSpPr>
            <p:cNvPr id="19" name="Oval 18">
              <a:extLst>
                <a:ext uri="{FF2B5EF4-FFF2-40B4-BE49-F238E27FC236}">
                  <a16:creationId xmlns:a16="http://schemas.microsoft.com/office/drawing/2014/main" id="{6B0841C4-4F81-03C6-D1DD-57C5DA70FAFC}"/>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Plugged Unplugged outline">
              <a:extLst>
                <a:ext uri="{FF2B5EF4-FFF2-40B4-BE49-F238E27FC236}">
                  <a16:creationId xmlns:a16="http://schemas.microsoft.com/office/drawing/2014/main" id="{4C231F16-4410-68CF-7AA9-31A80F27F2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11076904" y="5812003"/>
              <a:ext cx="804225" cy="804223"/>
            </a:xfrm>
            <a:prstGeom prst="rect">
              <a:avLst/>
            </a:prstGeom>
          </p:spPr>
        </p:pic>
      </p:grpSp>
      <p:grpSp>
        <p:nvGrpSpPr>
          <p:cNvPr id="192" name="Group 191">
            <a:extLst>
              <a:ext uri="{FF2B5EF4-FFF2-40B4-BE49-F238E27FC236}">
                <a16:creationId xmlns:a16="http://schemas.microsoft.com/office/drawing/2014/main" id="{A51E2A4A-7ECA-0262-F064-86F1E5DA9048}"/>
              </a:ext>
            </a:extLst>
          </p:cNvPr>
          <p:cNvGrpSpPr/>
          <p:nvPr/>
        </p:nvGrpSpPr>
        <p:grpSpPr>
          <a:xfrm>
            <a:off x="9567485" y="5791421"/>
            <a:ext cx="914400" cy="914400"/>
            <a:chOff x="9992031" y="5756915"/>
            <a:chExt cx="914400" cy="914400"/>
          </a:xfrm>
        </p:grpSpPr>
        <p:sp>
          <p:nvSpPr>
            <p:cNvPr id="18" name="Oval 17">
              <a:extLst>
                <a:ext uri="{FF2B5EF4-FFF2-40B4-BE49-F238E27FC236}">
                  <a16:creationId xmlns:a16="http://schemas.microsoft.com/office/drawing/2014/main" id="{37094B4D-B343-8943-D318-ED1B159B0333}"/>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4" name="Group 153">
              <a:extLst>
                <a:ext uri="{FF2B5EF4-FFF2-40B4-BE49-F238E27FC236}">
                  <a16:creationId xmlns:a16="http://schemas.microsoft.com/office/drawing/2014/main" id="{40135CC8-427C-60FD-7C5F-E2E3BFA5F793}"/>
                </a:ext>
              </a:extLst>
            </p:cNvPr>
            <p:cNvGrpSpPr/>
            <p:nvPr/>
          </p:nvGrpSpPr>
          <p:grpSpPr>
            <a:xfrm>
              <a:off x="10153404" y="5911985"/>
              <a:ext cx="591653" cy="636453"/>
              <a:chOff x="572587" y="3365168"/>
              <a:chExt cx="637818" cy="682188"/>
            </a:xfrm>
          </p:grpSpPr>
          <p:sp>
            <p:nvSpPr>
              <p:cNvPr id="155" name="Rectangle: Top Corners Rounded 154">
                <a:extLst>
                  <a:ext uri="{FF2B5EF4-FFF2-40B4-BE49-F238E27FC236}">
                    <a16:creationId xmlns:a16="http://schemas.microsoft.com/office/drawing/2014/main" id="{9F395592-526B-A4A9-FA38-A8569B5FB8E1}"/>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Rectangle: Top Corners Rounded 155">
                <a:extLst>
                  <a:ext uri="{FF2B5EF4-FFF2-40B4-BE49-F238E27FC236}">
                    <a16:creationId xmlns:a16="http://schemas.microsoft.com/office/drawing/2014/main" id="{93656C9F-F8E8-EC45-DDFD-19D2ADB40A08}"/>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Rectangle: Top Corners Rounded 156">
                <a:extLst>
                  <a:ext uri="{FF2B5EF4-FFF2-40B4-BE49-F238E27FC236}">
                    <a16:creationId xmlns:a16="http://schemas.microsoft.com/office/drawing/2014/main" id="{53F55594-EF74-74AC-E9AF-2E7DCA00CD9D}"/>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Rectangle: Top Corners Rounded 157">
                <a:extLst>
                  <a:ext uri="{FF2B5EF4-FFF2-40B4-BE49-F238E27FC236}">
                    <a16:creationId xmlns:a16="http://schemas.microsoft.com/office/drawing/2014/main" id="{40E525D9-C3BB-BDBB-87D0-93DB0EF2BDEB}"/>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Rectangle 158">
                <a:extLst>
                  <a:ext uri="{FF2B5EF4-FFF2-40B4-BE49-F238E27FC236}">
                    <a16:creationId xmlns:a16="http://schemas.microsoft.com/office/drawing/2014/main" id="{164A619D-33B9-50BA-5638-2A99B113D672}"/>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FE77DCAD-580A-6CA6-44F8-DB418237D3C5}"/>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Rectangle 160">
                <a:extLst>
                  <a:ext uri="{FF2B5EF4-FFF2-40B4-BE49-F238E27FC236}">
                    <a16:creationId xmlns:a16="http://schemas.microsoft.com/office/drawing/2014/main" id="{080F50D4-4E82-6D0E-5B5D-75B0ED2ED63D}"/>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2" name="Straight Connector 161">
                <a:extLst>
                  <a:ext uri="{FF2B5EF4-FFF2-40B4-BE49-F238E27FC236}">
                    <a16:creationId xmlns:a16="http://schemas.microsoft.com/office/drawing/2014/main" id="{1E3CA98D-FFDE-2912-26B9-BC459F845C38}"/>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833368E-5497-6FDF-B227-495672B0FF46}"/>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0A40CA9-7BD2-32AA-31EC-A71D79DCC4BB}"/>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F5070CF-A4FF-93B9-171A-46D264AE050F}"/>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250A08D-7C30-94EB-7F9A-987B82E44B92}"/>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47E08B3-3497-8A34-CEC9-BF2CF023F935}"/>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23EDFBF-B40F-86DC-673B-906CE98D12E8}"/>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A2296F7-75C7-C545-B454-039D45F52ED0}"/>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70" name="Rectangle: Rounded Corners 169">
                <a:extLst>
                  <a:ext uri="{FF2B5EF4-FFF2-40B4-BE49-F238E27FC236}">
                    <a16:creationId xmlns:a16="http://schemas.microsoft.com/office/drawing/2014/main" id="{55A4F91F-05E1-E020-B952-E06E94A6BA13}"/>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Rectangle: Rounded Corners 170">
                <a:extLst>
                  <a:ext uri="{FF2B5EF4-FFF2-40B4-BE49-F238E27FC236}">
                    <a16:creationId xmlns:a16="http://schemas.microsoft.com/office/drawing/2014/main" id="{7A33040C-A7F7-4F55-B637-443F9E45708A}"/>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Rectangle: Rounded Corners 171">
                <a:extLst>
                  <a:ext uri="{FF2B5EF4-FFF2-40B4-BE49-F238E27FC236}">
                    <a16:creationId xmlns:a16="http://schemas.microsoft.com/office/drawing/2014/main" id="{5CF48151-0CB0-7D62-E5BD-B407C728F226}"/>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Left Bracket 172">
                <a:extLst>
                  <a:ext uri="{FF2B5EF4-FFF2-40B4-BE49-F238E27FC236}">
                    <a16:creationId xmlns:a16="http://schemas.microsoft.com/office/drawing/2014/main" id="{1EE1ADF5-9CAD-FAAF-0729-F2F70C03B499}"/>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4" name="Left Bracket 173">
                <a:extLst>
                  <a:ext uri="{FF2B5EF4-FFF2-40B4-BE49-F238E27FC236}">
                    <a16:creationId xmlns:a16="http://schemas.microsoft.com/office/drawing/2014/main" id="{E68C72C1-A6C2-B63B-D725-C7A44C8DED3F}"/>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5" name="Left Bracket 174">
                <a:extLst>
                  <a:ext uri="{FF2B5EF4-FFF2-40B4-BE49-F238E27FC236}">
                    <a16:creationId xmlns:a16="http://schemas.microsoft.com/office/drawing/2014/main" id="{10328EBD-014B-B6A3-1783-E3A30126B41C}"/>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6" name="Rectangle: Top Corners Rounded 175">
                <a:extLst>
                  <a:ext uri="{FF2B5EF4-FFF2-40B4-BE49-F238E27FC236}">
                    <a16:creationId xmlns:a16="http://schemas.microsoft.com/office/drawing/2014/main" id="{7286E945-EBC2-5DD6-8DFF-CB9B6AA9B01C}"/>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Hexagon 176">
                <a:extLst>
                  <a:ext uri="{FF2B5EF4-FFF2-40B4-BE49-F238E27FC236}">
                    <a16:creationId xmlns:a16="http://schemas.microsoft.com/office/drawing/2014/main" id="{B7FEDECC-3343-983A-965A-39E88D1FDB0B}"/>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Hexagon 177">
                <a:extLst>
                  <a:ext uri="{FF2B5EF4-FFF2-40B4-BE49-F238E27FC236}">
                    <a16:creationId xmlns:a16="http://schemas.microsoft.com/office/drawing/2014/main" id="{BC0E415A-4253-ADB8-F2B5-DAE8930C2381}"/>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9" name="Straight Connector 178">
                <a:extLst>
                  <a:ext uri="{FF2B5EF4-FFF2-40B4-BE49-F238E27FC236}">
                    <a16:creationId xmlns:a16="http://schemas.microsoft.com/office/drawing/2014/main" id="{4A6E0CCA-D604-894F-3FDE-3B74985DE3CC}"/>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80" name="Left Bracket 179">
                <a:extLst>
                  <a:ext uri="{FF2B5EF4-FFF2-40B4-BE49-F238E27FC236}">
                    <a16:creationId xmlns:a16="http://schemas.microsoft.com/office/drawing/2014/main" id="{576230EB-94D6-A4F7-E90E-C1182AB6D82F}"/>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81" name="Straight Connector 180">
                <a:extLst>
                  <a:ext uri="{FF2B5EF4-FFF2-40B4-BE49-F238E27FC236}">
                    <a16:creationId xmlns:a16="http://schemas.microsoft.com/office/drawing/2014/main" id="{27035675-20A2-B86E-3B09-18361BCBEAD1}"/>
                  </a:ext>
                </a:extLst>
              </p:cNvPr>
              <p:cNvCxnSpPr>
                <a:cxnSpLocks/>
                <a:endCxn id="180"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B6871FB-9C74-7E2E-C87F-73A04E8674C2}"/>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46E8FBA-3877-F464-12F5-A27D7D590492}"/>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E8AF437-CEA2-9959-BDBC-963569507818}"/>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542C626-66D2-58A2-53A8-FD6F6F752B73}"/>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6514D2F-C93F-7E5C-98BE-15E4B99AAFC0}"/>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7804226-6EFD-CBC9-B0DC-3E11F647A03C}"/>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D497381-1184-B80C-AC82-791A932BE2B3}"/>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1B3BBB1-E6F3-FE10-20E0-6B305DB6F402}"/>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7D056B8-B7B1-519E-956F-D4CC079CDBC9}"/>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B548F9-A96E-8E05-729D-24CC3482FFDD}"/>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pic>
        <p:nvPicPr>
          <p:cNvPr id="202" name="Picture 201" descr="A green logo with text&#10;&#10;Description automatically generated">
            <a:extLst>
              <a:ext uri="{FF2B5EF4-FFF2-40B4-BE49-F238E27FC236}">
                <a16:creationId xmlns:a16="http://schemas.microsoft.com/office/drawing/2014/main" id="{60D971D9-5F89-D768-FA47-79381A2AF811}"/>
              </a:ext>
            </a:extLst>
          </p:cNvPr>
          <p:cNvPicPr>
            <a:picLocks noChangeAspect="1"/>
          </p:cNvPicPr>
          <p:nvPr/>
        </p:nvPicPr>
        <p:blipFill>
          <a:blip r:embed="rId10">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694761" y="5572050"/>
            <a:ext cx="1294470" cy="551688"/>
          </a:xfrm>
          <a:prstGeom prst="rect">
            <a:avLst/>
          </a:prstGeom>
        </p:spPr>
      </p:pic>
      <p:sp>
        <p:nvSpPr>
          <p:cNvPr id="208" name="Rectangle 93">
            <a:extLst>
              <a:ext uri="{FF2B5EF4-FFF2-40B4-BE49-F238E27FC236}">
                <a16:creationId xmlns:a16="http://schemas.microsoft.com/office/drawing/2014/main" id="{7DDC60D5-1738-5D68-8FA4-5BDF6C16A4FC}"/>
              </a:ext>
            </a:extLst>
          </p:cNvPr>
          <p:cNvSpPr>
            <a:spLocks noChangeArrowheads="1"/>
          </p:cNvSpPr>
          <p:nvPr/>
        </p:nvSpPr>
        <p:spPr bwMode="auto">
          <a:xfrm>
            <a:off x="1428108" y="2750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9" name="Rectangle 95">
            <a:extLst>
              <a:ext uri="{FF2B5EF4-FFF2-40B4-BE49-F238E27FC236}">
                <a16:creationId xmlns:a16="http://schemas.microsoft.com/office/drawing/2014/main" id="{4E075F89-57CF-B7FB-9CF2-9CAE0D0B1F17}"/>
              </a:ext>
            </a:extLst>
          </p:cNvPr>
          <p:cNvSpPr>
            <a:spLocks noChangeArrowheads="1"/>
          </p:cNvSpPr>
          <p:nvPr/>
        </p:nvSpPr>
        <p:spPr bwMode="auto">
          <a:xfrm>
            <a:off x="1428108" y="7322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96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B3E4B4-2977-58DA-7A32-E863FFFE187C}"/>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34D03D7-5105-A7F5-41A8-F3293FFC23C7}"/>
              </a:ext>
            </a:extLst>
          </p:cNvPr>
          <p:cNvSpPr txBox="1"/>
          <p:nvPr/>
        </p:nvSpPr>
        <p:spPr>
          <a:xfrm>
            <a:off x="148347" y="138129"/>
            <a:ext cx="1156694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200" dirty="0">
                <a:solidFill>
                  <a:schemeClr val="bg1"/>
                </a:solidFill>
                <a:latin typeface="Roboto" panose="02000000000000000000" pitchFamily="2" charset="0"/>
                <a:ea typeface="Roboto" panose="02000000000000000000" pitchFamily="2" charset="0"/>
                <a:cs typeface="Roboto" panose="02000000000000000000" pitchFamily="2" charset="0"/>
              </a:rPr>
              <a:t>Future Energy Scenarios</a:t>
            </a:r>
            <a:endParaRPr lang="en-GB"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371B22E1-19CC-FE52-1A57-0D2F0F9E09D1}"/>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C7ED7FCF-AA6D-F0AB-2F06-70B654B37EE6}"/>
              </a:ext>
            </a:extLst>
          </p:cNvPr>
          <p:cNvGrpSpPr/>
          <p:nvPr/>
        </p:nvGrpSpPr>
        <p:grpSpPr>
          <a:xfrm>
            <a:off x="11097683" y="6513554"/>
            <a:ext cx="1011528" cy="296390"/>
            <a:chOff x="8948148" y="5756915"/>
            <a:chExt cx="3002166" cy="920334"/>
          </a:xfrm>
        </p:grpSpPr>
        <p:sp>
          <p:nvSpPr>
            <p:cNvPr id="9" name="Oval 8">
              <a:extLst>
                <a:ext uri="{FF2B5EF4-FFF2-40B4-BE49-F238E27FC236}">
                  <a16:creationId xmlns:a16="http://schemas.microsoft.com/office/drawing/2014/main" id="{84DC92FE-94DD-F93D-94EC-18A9D0955B80}"/>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84A913F-C93E-4855-0416-7C146910233D}"/>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F029200-E5B5-8D9D-6BB0-21F6ADE298C4}"/>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Electric Tower outline">
              <a:extLst>
                <a:ext uri="{FF2B5EF4-FFF2-40B4-BE49-F238E27FC236}">
                  <a16:creationId xmlns:a16="http://schemas.microsoft.com/office/drawing/2014/main" id="{5C9AD1FC-39AC-71A7-B88B-59F56AB1DD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13" name="Graphic 12" descr="Plugged Unplugged outline">
              <a:extLst>
                <a:ext uri="{FF2B5EF4-FFF2-40B4-BE49-F238E27FC236}">
                  <a16:creationId xmlns:a16="http://schemas.microsoft.com/office/drawing/2014/main" id="{9FA9A92C-D98B-231D-35DE-F7137425C2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22" name="Picture 21">
              <a:extLst>
                <a:ext uri="{FF2B5EF4-FFF2-40B4-BE49-F238E27FC236}">
                  <a16:creationId xmlns:a16="http://schemas.microsoft.com/office/drawing/2014/main" id="{B6E6263C-CA15-619F-ADE8-C3D518B16E4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grpSp>
        <p:nvGrpSpPr>
          <p:cNvPr id="4" name="Group 3">
            <a:extLst>
              <a:ext uri="{FF2B5EF4-FFF2-40B4-BE49-F238E27FC236}">
                <a16:creationId xmlns:a16="http://schemas.microsoft.com/office/drawing/2014/main" id="{FE387043-87ED-0394-6A08-6530520FC6BB}"/>
              </a:ext>
            </a:extLst>
          </p:cNvPr>
          <p:cNvGrpSpPr/>
          <p:nvPr/>
        </p:nvGrpSpPr>
        <p:grpSpPr>
          <a:xfrm>
            <a:off x="6107096" y="1190877"/>
            <a:ext cx="6084904" cy="4380354"/>
            <a:chOff x="6107096" y="1190877"/>
            <a:chExt cx="6084904" cy="4380354"/>
          </a:xfrm>
        </p:grpSpPr>
        <p:pic>
          <p:nvPicPr>
            <p:cNvPr id="30" name="Picture 29" descr="A graph of energy efficiency&#10;&#10;Description automatically generated">
              <a:extLst>
                <a:ext uri="{FF2B5EF4-FFF2-40B4-BE49-F238E27FC236}">
                  <a16:creationId xmlns:a16="http://schemas.microsoft.com/office/drawing/2014/main" id="{ABD9500F-37A6-7589-85B7-B56D9B9F1DC1}"/>
                </a:ext>
              </a:extLst>
            </p:cNvPr>
            <p:cNvPicPr>
              <a:picLocks noChangeAspect="1"/>
            </p:cNvPicPr>
            <p:nvPr/>
          </p:nvPicPr>
          <p:blipFill rotWithShape="1">
            <a:blip r:embed="rId8"/>
            <a:srcRect b="9376"/>
            <a:stretch/>
          </p:blipFill>
          <p:spPr>
            <a:xfrm>
              <a:off x="6107096" y="1766206"/>
              <a:ext cx="6057498" cy="3805025"/>
            </a:xfrm>
            <a:prstGeom prst="rect">
              <a:avLst/>
            </a:prstGeom>
          </p:spPr>
        </p:pic>
        <p:sp>
          <p:nvSpPr>
            <p:cNvPr id="31" name="TextBox 30">
              <a:extLst>
                <a:ext uri="{FF2B5EF4-FFF2-40B4-BE49-F238E27FC236}">
                  <a16:creationId xmlns:a16="http://schemas.microsoft.com/office/drawing/2014/main" id="{03177A4F-DAE0-FF51-C914-82CB76E545AD}"/>
                </a:ext>
              </a:extLst>
            </p:cNvPr>
            <p:cNvSpPr txBox="1"/>
            <p:nvPr/>
          </p:nvSpPr>
          <p:spPr>
            <a:xfrm>
              <a:off x="6146599" y="1190877"/>
              <a:ext cx="6045401" cy="400110"/>
            </a:xfrm>
            <a:prstGeom prst="rect">
              <a:avLst/>
            </a:prstGeom>
            <a:solidFill>
              <a:srgbClr val="008080"/>
            </a:solidFill>
          </p:spPr>
          <p:txBody>
            <a:bodyPr wrap="square" rtlCol="0">
              <a:spAutoFit/>
            </a:bodyPr>
            <a:lstStyle/>
            <a:p>
              <a:pPr algn="ct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Projected peak demand</a:t>
              </a:r>
            </a:p>
          </p:txBody>
        </p:sp>
      </p:grpSp>
      <p:pic>
        <p:nvPicPr>
          <p:cNvPr id="34" name="Picture 33" descr="A green logo with text&#10;&#10;Description automatically generated">
            <a:extLst>
              <a:ext uri="{FF2B5EF4-FFF2-40B4-BE49-F238E27FC236}">
                <a16:creationId xmlns:a16="http://schemas.microsoft.com/office/drawing/2014/main" id="{20BDA5C8-D88B-D5A0-2416-2EF58F54837D}"/>
              </a:ext>
            </a:extLst>
          </p:cNvPr>
          <p:cNvPicPr>
            <a:picLocks noChangeAspect="1"/>
          </p:cNvPicPr>
          <p:nvPr/>
        </p:nvPicPr>
        <p:blipFill>
          <a:blip r:embed="rId9">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grpSp>
        <p:nvGrpSpPr>
          <p:cNvPr id="3" name="Group 2">
            <a:extLst>
              <a:ext uri="{FF2B5EF4-FFF2-40B4-BE49-F238E27FC236}">
                <a16:creationId xmlns:a16="http://schemas.microsoft.com/office/drawing/2014/main" id="{C0C01ED4-AE96-B535-4698-8793AE63D9A5}"/>
              </a:ext>
            </a:extLst>
          </p:cNvPr>
          <p:cNvGrpSpPr/>
          <p:nvPr/>
        </p:nvGrpSpPr>
        <p:grpSpPr>
          <a:xfrm>
            <a:off x="0" y="1190877"/>
            <a:ext cx="6057900" cy="4865616"/>
            <a:chOff x="0" y="1190877"/>
            <a:chExt cx="6057900" cy="4865616"/>
          </a:xfrm>
        </p:grpSpPr>
        <p:sp>
          <p:nvSpPr>
            <p:cNvPr id="28" name="TextBox 27">
              <a:extLst>
                <a:ext uri="{FF2B5EF4-FFF2-40B4-BE49-F238E27FC236}">
                  <a16:creationId xmlns:a16="http://schemas.microsoft.com/office/drawing/2014/main" id="{61BB9AD6-3610-DF08-C21B-59552E6E1AC4}"/>
                </a:ext>
              </a:extLst>
            </p:cNvPr>
            <p:cNvSpPr txBox="1"/>
            <p:nvPr/>
          </p:nvSpPr>
          <p:spPr>
            <a:xfrm>
              <a:off x="0" y="1190877"/>
              <a:ext cx="6045402" cy="400110"/>
            </a:xfrm>
            <a:prstGeom prst="rect">
              <a:avLst/>
            </a:prstGeom>
            <a:solidFill>
              <a:srgbClr val="008080"/>
            </a:solidFill>
          </p:spPr>
          <p:txBody>
            <a:bodyPr wrap="square" rtlCol="0">
              <a:spAutoFit/>
            </a:bodyPr>
            <a:lstStyle/>
            <a:p>
              <a:pPr algn="ct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The four national scenarios</a:t>
              </a:r>
            </a:p>
          </p:txBody>
        </p:sp>
        <p:pic>
          <p:nvPicPr>
            <p:cNvPr id="11266" name="Picture 2">
              <a:extLst>
                <a:ext uri="{FF2B5EF4-FFF2-40B4-BE49-F238E27FC236}">
                  <a16:creationId xmlns:a16="http://schemas.microsoft.com/office/drawing/2014/main" id="{449668F4-8028-BF53-6409-06D7BB4F781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052"/>
            <a:stretch/>
          </p:blipFill>
          <p:spPr bwMode="auto">
            <a:xfrm>
              <a:off x="12498" y="1593612"/>
              <a:ext cx="6045402" cy="4462881"/>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descr="ESO Data Portal: Historic Demand Data - Dataset| National Grid Electricity  System Operator">
            <a:extLst>
              <a:ext uri="{FF2B5EF4-FFF2-40B4-BE49-F238E27FC236}">
                <a16:creationId xmlns:a16="http://schemas.microsoft.com/office/drawing/2014/main" id="{40DCCEC1-2F61-E279-53D2-8BFCD76BD3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33161" y="5999903"/>
            <a:ext cx="2360527" cy="346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203317-5FD3-3A29-133F-98481B3F7AE5}"/>
              </a:ext>
            </a:extLst>
          </p:cNvPr>
          <p:cNvSpPr txBox="1"/>
          <p:nvPr/>
        </p:nvSpPr>
        <p:spPr>
          <a:xfrm>
            <a:off x="28216" y="6480658"/>
            <a:ext cx="543284"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10</a:t>
            </a:r>
          </a:p>
        </p:txBody>
      </p:sp>
    </p:spTree>
    <p:extLst>
      <p:ext uri="{BB962C8B-B14F-4D97-AF65-F5344CB8AC3E}">
        <p14:creationId xmlns:p14="http://schemas.microsoft.com/office/powerpoint/2010/main" val="385384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DF9034F3-256C-CF26-3E98-BC522D76B982}"/>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68">
            <a:extLst>
              <a:ext uri="{FF2B5EF4-FFF2-40B4-BE49-F238E27FC236}">
                <a16:creationId xmlns:a16="http://schemas.microsoft.com/office/drawing/2014/main" id="{CAA3C624-4800-EF61-8500-23627B28FE92}"/>
              </a:ext>
            </a:extLst>
          </p:cNvPr>
          <p:cNvGrpSpPr/>
          <p:nvPr/>
        </p:nvGrpSpPr>
        <p:grpSpPr>
          <a:xfrm>
            <a:off x="11097683" y="6513554"/>
            <a:ext cx="1011528" cy="296390"/>
            <a:chOff x="11097683" y="6513554"/>
            <a:chExt cx="1011528" cy="296390"/>
          </a:xfrm>
        </p:grpSpPr>
        <p:grpSp>
          <p:nvGrpSpPr>
            <p:cNvPr id="75" name="Group 74">
              <a:extLst>
                <a:ext uri="{FF2B5EF4-FFF2-40B4-BE49-F238E27FC236}">
                  <a16:creationId xmlns:a16="http://schemas.microsoft.com/office/drawing/2014/main" id="{2859CD3F-D4B3-2F18-2A48-0CB5509B031A}"/>
                </a:ext>
              </a:extLst>
            </p:cNvPr>
            <p:cNvGrpSpPr/>
            <p:nvPr/>
          </p:nvGrpSpPr>
          <p:grpSpPr>
            <a:xfrm>
              <a:off x="11097683" y="6513554"/>
              <a:ext cx="1011528" cy="296390"/>
              <a:chOff x="8948148" y="5756915"/>
              <a:chExt cx="3002166" cy="920334"/>
            </a:xfrm>
          </p:grpSpPr>
          <p:sp>
            <p:nvSpPr>
              <p:cNvPr id="84" name="Oval 83">
                <a:extLst>
                  <a:ext uri="{FF2B5EF4-FFF2-40B4-BE49-F238E27FC236}">
                    <a16:creationId xmlns:a16="http://schemas.microsoft.com/office/drawing/2014/main" id="{E07860DE-A22F-9DC5-4245-5E30BD2E035C}"/>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F7E378C3-E612-02C3-53FA-FEB9A15EB5D7}"/>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Graphic 86" descr="Electric Tower outline">
                <a:extLst>
                  <a:ext uri="{FF2B5EF4-FFF2-40B4-BE49-F238E27FC236}">
                    <a16:creationId xmlns:a16="http://schemas.microsoft.com/office/drawing/2014/main" id="{EE388CC8-B665-C325-CC82-39B824795F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88" name="Graphic 87" descr="Plugged Unplugged outline">
                <a:extLst>
                  <a:ext uri="{FF2B5EF4-FFF2-40B4-BE49-F238E27FC236}">
                    <a16:creationId xmlns:a16="http://schemas.microsoft.com/office/drawing/2014/main" id="{428C0EED-AC0F-8B41-2766-23F7DB1E17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grpSp>
        <p:grpSp>
          <p:nvGrpSpPr>
            <p:cNvPr id="76" name="Group 75">
              <a:extLst>
                <a:ext uri="{FF2B5EF4-FFF2-40B4-BE49-F238E27FC236}">
                  <a16:creationId xmlns:a16="http://schemas.microsoft.com/office/drawing/2014/main" id="{6D16CDE9-1EF5-C023-1F3B-7908B1B1853E}"/>
                </a:ext>
              </a:extLst>
            </p:cNvPr>
            <p:cNvGrpSpPr/>
            <p:nvPr/>
          </p:nvGrpSpPr>
          <p:grpSpPr>
            <a:xfrm>
              <a:off x="11449401" y="6513554"/>
              <a:ext cx="308091" cy="294479"/>
              <a:chOff x="11449401" y="6513554"/>
              <a:chExt cx="308091" cy="294479"/>
            </a:xfrm>
          </p:grpSpPr>
          <p:sp>
            <p:nvSpPr>
              <p:cNvPr id="77" name="Oval 76">
                <a:extLst>
                  <a:ext uri="{FF2B5EF4-FFF2-40B4-BE49-F238E27FC236}">
                    <a16:creationId xmlns:a16="http://schemas.microsoft.com/office/drawing/2014/main" id="{6FAA0FC1-F302-6AC2-5FE7-43C6B4F9ED01}"/>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3" name="Picture 82">
                <a:extLst>
                  <a:ext uri="{FF2B5EF4-FFF2-40B4-BE49-F238E27FC236}">
                    <a16:creationId xmlns:a16="http://schemas.microsoft.com/office/drawing/2014/main" id="{43C12136-FBC1-1CEB-B446-BB7E8B278C0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89" name="Picture 88">
            <a:extLst>
              <a:ext uri="{FF2B5EF4-FFF2-40B4-BE49-F238E27FC236}">
                <a16:creationId xmlns:a16="http://schemas.microsoft.com/office/drawing/2014/main" id="{DD57AC5E-9D45-F1E0-0EFA-BFC0F9CFA1B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5823"/>
          <a:stretch/>
        </p:blipFill>
        <p:spPr bwMode="auto">
          <a:xfrm>
            <a:off x="361007" y="1054850"/>
            <a:ext cx="9655060" cy="5234590"/>
          </a:xfrm>
          <a:prstGeom prst="rect">
            <a:avLst/>
          </a:prstGeom>
          <a:noFill/>
          <a:ln>
            <a:noFill/>
          </a:ln>
        </p:spPr>
      </p:pic>
      <p:pic>
        <p:nvPicPr>
          <p:cNvPr id="90" name="Picture 89" descr="A green logo with text&#10;&#10;Description automatically generated">
            <a:extLst>
              <a:ext uri="{FF2B5EF4-FFF2-40B4-BE49-F238E27FC236}">
                <a16:creationId xmlns:a16="http://schemas.microsoft.com/office/drawing/2014/main" id="{4D243C56-7F22-F097-01B7-D85B251BD19F}"/>
              </a:ext>
            </a:extLst>
          </p:cNvPr>
          <p:cNvPicPr>
            <a:picLocks noChangeAspect="1"/>
          </p:cNvPicPr>
          <p:nvPr/>
        </p:nvPicPr>
        <p:blipFill>
          <a:blip r:embed="rId9">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2" name="TextBox 1">
            <a:extLst>
              <a:ext uri="{FF2B5EF4-FFF2-40B4-BE49-F238E27FC236}">
                <a16:creationId xmlns:a16="http://schemas.microsoft.com/office/drawing/2014/main" id="{0DC11BCB-0B5E-C91B-3091-FD2890950BF0}"/>
              </a:ext>
            </a:extLst>
          </p:cNvPr>
          <p:cNvSpPr txBox="1"/>
          <p:nvPr/>
        </p:nvSpPr>
        <p:spPr>
          <a:xfrm>
            <a:off x="148347" y="138129"/>
            <a:ext cx="1156694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200" dirty="0">
                <a:solidFill>
                  <a:schemeClr val="bg1"/>
                </a:solidFill>
                <a:latin typeface="Roboto" panose="02000000000000000000" pitchFamily="2" charset="0"/>
                <a:ea typeface="Roboto" panose="02000000000000000000" pitchFamily="2" charset="0"/>
                <a:cs typeface="Roboto" panose="02000000000000000000" pitchFamily="2" charset="0"/>
              </a:rPr>
              <a:t>Future Energy Scenarios</a:t>
            </a:r>
            <a:endParaRPr lang="en-GB"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722E8B87-9B09-144E-B419-D7A188054B17}"/>
              </a:ext>
            </a:extLst>
          </p:cNvPr>
          <p:cNvSpPr txBox="1"/>
          <p:nvPr/>
        </p:nvSpPr>
        <p:spPr>
          <a:xfrm>
            <a:off x="28216" y="6480658"/>
            <a:ext cx="457542"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11</a:t>
            </a:r>
          </a:p>
        </p:txBody>
      </p:sp>
      <p:sp>
        <p:nvSpPr>
          <p:cNvPr id="6" name="TextBox 5">
            <a:extLst>
              <a:ext uri="{FF2B5EF4-FFF2-40B4-BE49-F238E27FC236}">
                <a16:creationId xmlns:a16="http://schemas.microsoft.com/office/drawing/2014/main" id="{18E92D10-14E5-3760-17F7-91D70C4A2F7E}"/>
              </a:ext>
            </a:extLst>
          </p:cNvPr>
          <p:cNvSpPr txBox="1"/>
          <p:nvPr/>
        </p:nvSpPr>
        <p:spPr>
          <a:xfrm>
            <a:off x="10652328" y="2641093"/>
            <a:ext cx="1539672" cy="2062103"/>
          </a:xfrm>
          <a:prstGeom prst="rect">
            <a:avLst/>
          </a:prstGeom>
          <a:solidFill>
            <a:srgbClr val="008080"/>
          </a:solidFill>
        </p:spPr>
        <p:txBody>
          <a:bodyPr wrap="square">
            <a:spAutoFit/>
          </a:bodyPr>
          <a:lstStyle/>
          <a:p>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Example of scenario assumptions:</a:t>
            </a:r>
          </a:p>
          <a:p>
            <a:r>
              <a:rPr lang="en-GB" sz="1600" dirty="0">
                <a:solidFill>
                  <a:schemeClr val="bg1"/>
                </a:solidFill>
                <a:latin typeface="Roboto" panose="02000000000000000000" pitchFamily="2" charset="0"/>
                <a:ea typeface="Roboto" panose="02000000000000000000" pitchFamily="2" charset="0"/>
                <a:cs typeface="Roboto" panose="02000000000000000000" pitchFamily="2" charset="0"/>
              </a:rPr>
              <a:t>Electric Vehicle and heat pump uptake in two scenarios</a:t>
            </a:r>
          </a:p>
        </p:txBody>
      </p:sp>
    </p:spTree>
    <p:extLst>
      <p:ext uri="{BB962C8B-B14F-4D97-AF65-F5344CB8AC3E}">
        <p14:creationId xmlns:p14="http://schemas.microsoft.com/office/powerpoint/2010/main" val="367610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B3E4B4-2977-58DA-7A32-E863FFFE187C}"/>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34D03D7-5105-A7F5-41A8-F3293FFC23C7}"/>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200">
                <a:solidFill>
                  <a:schemeClr val="bg1"/>
                </a:solidFill>
                <a:latin typeface="Roboto" panose="02000000000000000000" pitchFamily="2" charset="0"/>
                <a:ea typeface="Roboto" panose="02000000000000000000" pitchFamily="2" charset="0"/>
                <a:cs typeface="Roboto" panose="02000000000000000000" pitchFamily="2" charset="0"/>
              </a:rPr>
              <a:t>Future Energy Scenarios</a:t>
            </a:r>
            <a:endParaRPr lang="en-GB" sz="28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371B22E1-19CC-FE52-1A57-0D2F0F9E09D1}"/>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C7ED7FCF-AA6D-F0AB-2F06-70B654B37EE6}"/>
              </a:ext>
            </a:extLst>
          </p:cNvPr>
          <p:cNvGrpSpPr/>
          <p:nvPr/>
        </p:nvGrpSpPr>
        <p:grpSpPr>
          <a:xfrm>
            <a:off x="11097683" y="6513554"/>
            <a:ext cx="1011528" cy="296390"/>
            <a:chOff x="8948148" y="5756915"/>
            <a:chExt cx="3002166" cy="920334"/>
          </a:xfrm>
        </p:grpSpPr>
        <p:sp>
          <p:nvSpPr>
            <p:cNvPr id="9" name="Oval 8">
              <a:extLst>
                <a:ext uri="{FF2B5EF4-FFF2-40B4-BE49-F238E27FC236}">
                  <a16:creationId xmlns:a16="http://schemas.microsoft.com/office/drawing/2014/main" id="{84DC92FE-94DD-F93D-94EC-18A9D0955B80}"/>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84A913F-C93E-4855-0416-7C146910233D}"/>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F029200-E5B5-8D9D-6BB0-21F6ADE298C4}"/>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Electric Tower outline">
              <a:extLst>
                <a:ext uri="{FF2B5EF4-FFF2-40B4-BE49-F238E27FC236}">
                  <a16:creationId xmlns:a16="http://schemas.microsoft.com/office/drawing/2014/main" id="{5C9AD1FC-39AC-71A7-B88B-59F56AB1DD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13" name="Graphic 12" descr="Plugged Unplugged outline">
              <a:extLst>
                <a:ext uri="{FF2B5EF4-FFF2-40B4-BE49-F238E27FC236}">
                  <a16:creationId xmlns:a16="http://schemas.microsoft.com/office/drawing/2014/main" id="{9FA9A92C-D98B-231D-35DE-F7137425C2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22" name="Picture 21">
              <a:extLst>
                <a:ext uri="{FF2B5EF4-FFF2-40B4-BE49-F238E27FC236}">
                  <a16:creationId xmlns:a16="http://schemas.microsoft.com/office/drawing/2014/main" id="{B6E6263C-CA15-619F-ADE8-C3D518B16E4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pic>
        <p:nvPicPr>
          <p:cNvPr id="17" name="Picture 16">
            <a:extLst>
              <a:ext uri="{FF2B5EF4-FFF2-40B4-BE49-F238E27FC236}">
                <a16:creationId xmlns:a16="http://schemas.microsoft.com/office/drawing/2014/main" id="{69F48BA3-DF57-6973-2CDD-7E1FEF790921}"/>
              </a:ext>
            </a:extLst>
          </p:cNvPr>
          <p:cNvPicPr>
            <a:picLocks noChangeAspect="1"/>
          </p:cNvPicPr>
          <p:nvPr/>
        </p:nvPicPr>
        <p:blipFill>
          <a:blip r:embed="rId8"/>
          <a:stretch>
            <a:fillRect/>
          </a:stretch>
        </p:blipFill>
        <p:spPr>
          <a:xfrm>
            <a:off x="5768875" y="2003905"/>
            <a:ext cx="6423125" cy="3207353"/>
          </a:xfrm>
          <a:prstGeom prst="rect">
            <a:avLst/>
          </a:prstGeom>
        </p:spPr>
      </p:pic>
      <p:sp>
        <p:nvSpPr>
          <p:cNvPr id="21" name="TextBox 20">
            <a:extLst>
              <a:ext uri="{FF2B5EF4-FFF2-40B4-BE49-F238E27FC236}">
                <a16:creationId xmlns:a16="http://schemas.microsoft.com/office/drawing/2014/main" id="{52365D25-D34E-D23F-746E-3463C6C0E24C}"/>
              </a:ext>
            </a:extLst>
          </p:cNvPr>
          <p:cNvSpPr txBox="1"/>
          <p:nvPr/>
        </p:nvSpPr>
        <p:spPr>
          <a:xfrm>
            <a:off x="6146599" y="1190443"/>
            <a:ext cx="6045401" cy="400110"/>
          </a:xfrm>
          <a:prstGeom prst="rect">
            <a:avLst/>
          </a:prstGeom>
          <a:solidFill>
            <a:srgbClr val="008080"/>
          </a:solidFill>
        </p:spPr>
        <p:txBody>
          <a:bodyPr wrap="square" rtlCol="0">
            <a:spAutoFit/>
          </a:bodyPr>
          <a:lstStyle/>
          <a:p>
            <a:pPr algn="ct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Implications for national carbon trajectory</a:t>
            </a:r>
          </a:p>
        </p:txBody>
      </p:sp>
      <p:grpSp>
        <p:nvGrpSpPr>
          <p:cNvPr id="3" name="Group 2">
            <a:extLst>
              <a:ext uri="{FF2B5EF4-FFF2-40B4-BE49-F238E27FC236}">
                <a16:creationId xmlns:a16="http://schemas.microsoft.com/office/drawing/2014/main" id="{4B027005-BBDB-BA94-90A6-C8A0BFB89445}"/>
              </a:ext>
            </a:extLst>
          </p:cNvPr>
          <p:cNvGrpSpPr/>
          <p:nvPr/>
        </p:nvGrpSpPr>
        <p:grpSpPr>
          <a:xfrm>
            <a:off x="0" y="1190443"/>
            <a:ext cx="6152470" cy="4020815"/>
            <a:chOff x="0" y="1190443"/>
            <a:chExt cx="6152470" cy="4020815"/>
          </a:xfrm>
        </p:grpSpPr>
        <p:pic>
          <p:nvPicPr>
            <p:cNvPr id="14" name="Picture 13" descr="A graph of different colored bars&#10;&#10;Description automatically generated">
              <a:extLst>
                <a:ext uri="{FF2B5EF4-FFF2-40B4-BE49-F238E27FC236}">
                  <a16:creationId xmlns:a16="http://schemas.microsoft.com/office/drawing/2014/main" id="{FAF9305A-BAA6-ABC7-F4D5-E46C35091B4F}"/>
                </a:ext>
              </a:extLst>
            </p:cNvPr>
            <p:cNvPicPr>
              <a:picLocks noChangeAspect="1"/>
            </p:cNvPicPr>
            <p:nvPr/>
          </p:nvPicPr>
          <p:blipFill rotWithShape="1">
            <a:blip r:embed="rId9"/>
            <a:srcRect b="16037"/>
            <a:stretch/>
          </p:blipFill>
          <p:spPr bwMode="auto">
            <a:xfrm>
              <a:off x="19455" y="2048943"/>
              <a:ext cx="6133015" cy="3162315"/>
            </a:xfrm>
            <a:prstGeom prst="rect">
              <a:avLst/>
            </a:prstGeom>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BA9AF2EA-4D01-FA7F-3E0C-F5AD44F45F76}"/>
                </a:ext>
              </a:extLst>
            </p:cNvPr>
            <p:cNvSpPr txBox="1"/>
            <p:nvPr/>
          </p:nvSpPr>
          <p:spPr>
            <a:xfrm>
              <a:off x="0" y="1190443"/>
              <a:ext cx="6045402" cy="400110"/>
            </a:xfrm>
            <a:prstGeom prst="rect">
              <a:avLst/>
            </a:prstGeom>
            <a:solidFill>
              <a:srgbClr val="008080"/>
            </a:solidFill>
          </p:spPr>
          <p:txBody>
            <a:bodyPr wrap="square" rtlCol="0">
              <a:spAutoFit/>
            </a:bodyPr>
            <a:lstStyle/>
            <a:p>
              <a:pPr algn="ctr"/>
              <a:r>
                <a:rPr lang="en-GB" sz="2000">
                  <a:solidFill>
                    <a:schemeClr val="bg1"/>
                  </a:solidFill>
                  <a:latin typeface="Roboto" panose="02000000000000000000" pitchFamily="2" charset="0"/>
                  <a:ea typeface="Roboto" panose="02000000000000000000" pitchFamily="2" charset="0"/>
                  <a:cs typeface="Roboto" panose="02000000000000000000" pitchFamily="2" charset="0"/>
                </a:rPr>
                <a:t>Demand by fuel type</a:t>
              </a:r>
            </a:p>
          </p:txBody>
        </p:sp>
      </p:grpSp>
      <p:pic>
        <p:nvPicPr>
          <p:cNvPr id="24" name="Picture 23" descr="A green logo with text&#10;&#10;Description automatically generated">
            <a:extLst>
              <a:ext uri="{FF2B5EF4-FFF2-40B4-BE49-F238E27FC236}">
                <a16:creationId xmlns:a16="http://schemas.microsoft.com/office/drawing/2014/main" id="{A372CE31-19AB-CAAD-E0D5-8910E4373D0E}"/>
              </a:ext>
            </a:extLst>
          </p:cNvPr>
          <p:cNvPicPr>
            <a:picLocks noChangeAspect="1"/>
          </p:cNvPicPr>
          <p:nvPr/>
        </p:nvPicPr>
        <p:blipFill>
          <a:blip r:embed="rId10">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pic>
        <p:nvPicPr>
          <p:cNvPr id="25" name="Picture 10" descr="ESO Data Portal: Historic Demand Data - Dataset| National Grid Electricity  System Operator">
            <a:extLst>
              <a:ext uri="{FF2B5EF4-FFF2-40B4-BE49-F238E27FC236}">
                <a16:creationId xmlns:a16="http://schemas.microsoft.com/office/drawing/2014/main" id="{B9D5BFC6-6E4A-3ECE-012D-E893B33E11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33161" y="5999903"/>
            <a:ext cx="2360527" cy="346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2BFA14-C45F-2E5E-7A0F-6DE5BA3BDD9C}"/>
              </a:ext>
            </a:extLst>
          </p:cNvPr>
          <p:cNvSpPr txBox="1"/>
          <p:nvPr/>
        </p:nvSpPr>
        <p:spPr>
          <a:xfrm>
            <a:off x="28215" y="6480658"/>
            <a:ext cx="44849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12</a:t>
            </a:r>
          </a:p>
        </p:txBody>
      </p:sp>
    </p:spTree>
    <p:extLst>
      <p:ext uri="{BB962C8B-B14F-4D97-AF65-F5344CB8AC3E}">
        <p14:creationId xmlns:p14="http://schemas.microsoft.com/office/powerpoint/2010/main" val="240552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1413F05-C167-A646-0B8E-C2B98B6367A6}"/>
              </a:ext>
            </a:extLst>
          </p:cNvPr>
          <p:cNvPicPr>
            <a:picLocks noChangeAspect="1"/>
          </p:cNvPicPr>
          <p:nvPr/>
        </p:nvPicPr>
        <p:blipFill>
          <a:blip r:embed="rId3"/>
          <a:stretch>
            <a:fillRect/>
          </a:stretch>
        </p:blipFill>
        <p:spPr>
          <a:xfrm>
            <a:off x="7638695" y="4128798"/>
            <a:ext cx="4404959" cy="2252732"/>
          </a:xfrm>
          <a:prstGeom prst="rect">
            <a:avLst/>
          </a:prstGeom>
        </p:spPr>
      </p:pic>
      <p:pic>
        <p:nvPicPr>
          <p:cNvPr id="45" name="Picture 44">
            <a:extLst>
              <a:ext uri="{FF2B5EF4-FFF2-40B4-BE49-F238E27FC236}">
                <a16:creationId xmlns:a16="http://schemas.microsoft.com/office/drawing/2014/main" id="{4A6A05CC-4686-582C-8D35-5216050F89AD}"/>
              </a:ext>
            </a:extLst>
          </p:cNvPr>
          <p:cNvPicPr>
            <a:picLocks noChangeAspect="1"/>
          </p:cNvPicPr>
          <p:nvPr/>
        </p:nvPicPr>
        <p:blipFill>
          <a:blip r:embed="rId4"/>
          <a:stretch>
            <a:fillRect/>
          </a:stretch>
        </p:blipFill>
        <p:spPr>
          <a:xfrm>
            <a:off x="3092749" y="4082865"/>
            <a:ext cx="4266121" cy="2396168"/>
          </a:xfrm>
          <a:prstGeom prst="rect">
            <a:avLst/>
          </a:prstGeom>
        </p:spPr>
      </p:pic>
      <p:sp>
        <p:nvSpPr>
          <p:cNvPr id="9" name="Rectangle 8">
            <a:extLst>
              <a:ext uri="{FF2B5EF4-FFF2-40B4-BE49-F238E27FC236}">
                <a16:creationId xmlns:a16="http://schemas.microsoft.com/office/drawing/2014/main" id="{C63CDE23-70C4-1AE4-3B52-BEBD5F5730B5}"/>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4C8A920-27FE-6271-BA2A-6046D721E9E6}"/>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a:solidFill>
                  <a:schemeClr val="bg1"/>
                </a:solidFill>
                <a:latin typeface="Roboto" panose="02000000000000000000" pitchFamily="2" charset="0"/>
                <a:ea typeface="Roboto" panose="02000000000000000000" pitchFamily="2" charset="0"/>
                <a:cs typeface="Roboto" panose="02000000000000000000" pitchFamily="2" charset="0"/>
              </a:rPr>
              <a:t>Distribution Future Energy Scenarios</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4116E604-9B1A-F01A-282E-8A63094AF043}"/>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C0C7B3C0-262F-9CF6-8786-699E3015E2DE}"/>
              </a:ext>
            </a:extLst>
          </p:cNvPr>
          <p:cNvGrpSpPr/>
          <p:nvPr/>
        </p:nvGrpSpPr>
        <p:grpSpPr>
          <a:xfrm>
            <a:off x="11097683" y="6513554"/>
            <a:ext cx="1011528" cy="296390"/>
            <a:chOff x="8948148" y="5756915"/>
            <a:chExt cx="3002166" cy="920334"/>
          </a:xfrm>
        </p:grpSpPr>
        <p:sp>
          <p:nvSpPr>
            <p:cNvPr id="13" name="Oval 12">
              <a:extLst>
                <a:ext uri="{FF2B5EF4-FFF2-40B4-BE49-F238E27FC236}">
                  <a16:creationId xmlns:a16="http://schemas.microsoft.com/office/drawing/2014/main" id="{8B5ECC43-5617-01E6-1268-ABE62F2BA526}"/>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6B11D70-E864-E974-72C0-D766570B8269}"/>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5A87EE1-083D-56F3-911F-B4C831C24146}"/>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Electric Tower outline">
              <a:extLst>
                <a:ext uri="{FF2B5EF4-FFF2-40B4-BE49-F238E27FC236}">
                  <a16:creationId xmlns:a16="http://schemas.microsoft.com/office/drawing/2014/main" id="{E56BEAD6-6A3C-7933-0BA0-122E4E1A15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19248" y="5828015"/>
              <a:ext cx="772200" cy="772200"/>
            </a:xfrm>
            <a:prstGeom prst="rect">
              <a:avLst/>
            </a:prstGeom>
          </p:spPr>
        </p:pic>
        <p:pic>
          <p:nvPicPr>
            <p:cNvPr id="18" name="Graphic 17" descr="Plugged Unplugged outline">
              <a:extLst>
                <a:ext uri="{FF2B5EF4-FFF2-40B4-BE49-F238E27FC236}">
                  <a16:creationId xmlns:a16="http://schemas.microsoft.com/office/drawing/2014/main" id="{74142FAD-CF02-D1E2-1488-04C45C861E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1081984" y="5854993"/>
              <a:ext cx="822258" cy="822256"/>
            </a:xfrm>
            <a:prstGeom prst="rect">
              <a:avLst/>
            </a:prstGeom>
          </p:spPr>
        </p:pic>
        <p:pic>
          <p:nvPicPr>
            <p:cNvPr id="19" name="Picture 18">
              <a:extLst>
                <a:ext uri="{FF2B5EF4-FFF2-40B4-BE49-F238E27FC236}">
                  <a16:creationId xmlns:a16="http://schemas.microsoft.com/office/drawing/2014/main" id="{02DD5B3D-3ADF-D6E4-CE02-3B83C044A25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0154522" y="5900872"/>
              <a:ext cx="626643" cy="660154"/>
            </a:xfrm>
            <a:prstGeom prst="rect">
              <a:avLst/>
            </a:prstGeom>
          </p:spPr>
        </p:pic>
      </p:grpSp>
      <p:pic>
        <p:nvPicPr>
          <p:cNvPr id="35" name="Picture 34">
            <a:extLst>
              <a:ext uri="{FF2B5EF4-FFF2-40B4-BE49-F238E27FC236}">
                <a16:creationId xmlns:a16="http://schemas.microsoft.com/office/drawing/2014/main" id="{A3F3F220-D10E-4EFC-E50F-3CB885650701}"/>
              </a:ext>
            </a:extLst>
          </p:cNvPr>
          <p:cNvPicPr>
            <a:picLocks noChangeAspect="1"/>
          </p:cNvPicPr>
          <p:nvPr/>
        </p:nvPicPr>
        <p:blipFill>
          <a:blip r:embed="rId10"/>
          <a:stretch>
            <a:fillRect/>
          </a:stretch>
        </p:blipFill>
        <p:spPr>
          <a:xfrm>
            <a:off x="3515015" y="987598"/>
            <a:ext cx="7989135" cy="2516137"/>
          </a:xfrm>
          <a:prstGeom prst="rect">
            <a:avLst/>
          </a:prstGeom>
        </p:spPr>
      </p:pic>
      <p:pic>
        <p:nvPicPr>
          <p:cNvPr id="39" name="Picture 38">
            <a:extLst>
              <a:ext uri="{FF2B5EF4-FFF2-40B4-BE49-F238E27FC236}">
                <a16:creationId xmlns:a16="http://schemas.microsoft.com/office/drawing/2014/main" id="{633D714B-A844-C3B7-4A28-BA7FC658C178}"/>
              </a:ext>
            </a:extLst>
          </p:cNvPr>
          <p:cNvPicPr>
            <a:picLocks noChangeAspect="1"/>
          </p:cNvPicPr>
          <p:nvPr/>
        </p:nvPicPr>
        <p:blipFill>
          <a:blip r:embed="rId11"/>
          <a:stretch>
            <a:fillRect/>
          </a:stretch>
        </p:blipFill>
        <p:spPr>
          <a:xfrm>
            <a:off x="230592" y="4642637"/>
            <a:ext cx="2306915" cy="1619704"/>
          </a:xfrm>
          <a:prstGeom prst="rect">
            <a:avLst/>
          </a:prstGeom>
        </p:spPr>
      </p:pic>
      <p:pic>
        <p:nvPicPr>
          <p:cNvPr id="41" name="Picture 40">
            <a:extLst>
              <a:ext uri="{FF2B5EF4-FFF2-40B4-BE49-F238E27FC236}">
                <a16:creationId xmlns:a16="http://schemas.microsoft.com/office/drawing/2014/main" id="{44E0F07C-CE6C-E67E-9F58-B83C3E646E90}"/>
              </a:ext>
            </a:extLst>
          </p:cNvPr>
          <p:cNvPicPr>
            <a:picLocks noChangeAspect="1"/>
          </p:cNvPicPr>
          <p:nvPr/>
        </p:nvPicPr>
        <p:blipFill>
          <a:blip r:embed="rId12"/>
          <a:stretch>
            <a:fillRect/>
          </a:stretch>
        </p:blipFill>
        <p:spPr>
          <a:xfrm>
            <a:off x="148345" y="1081948"/>
            <a:ext cx="2389161" cy="3414897"/>
          </a:xfrm>
          <a:prstGeom prst="rect">
            <a:avLst/>
          </a:prstGeom>
        </p:spPr>
      </p:pic>
      <p:sp>
        <p:nvSpPr>
          <p:cNvPr id="42" name="TextBox 41">
            <a:extLst>
              <a:ext uri="{FF2B5EF4-FFF2-40B4-BE49-F238E27FC236}">
                <a16:creationId xmlns:a16="http://schemas.microsoft.com/office/drawing/2014/main" id="{6EF8A250-A923-A85E-A4A0-6A6A96BEBD53}"/>
              </a:ext>
            </a:extLst>
          </p:cNvPr>
          <p:cNvSpPr txBox="1"/>
          <p:nvPr/>
        </p:nvSpPr>
        <p:spPr>
          <a:xfrm>
            <a:off x="416296" y="3014489"/>
            <a:ext cx="2389161" cy="707886"/>
          </a:xfrm>
          <a:prstGeom prst="rect">
            <a:avLst/>
          </a:prstGeom>
          <a:noFill/>
        </p:spPr>
        <p:txBody>
          <a:bodyPr wrap="square" rtlCol="0">
            <a:spAutoFit/>
          </a:bodyPr>
          <a:lstStyle/>
          <a:p>
            <a:pPr algn="r"/>
            <a:r>
              <a:rPr lang="en-GB" sz="20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SSEN’s</a:t>
            </a:r>
          </a:p>
          <a:p>
            <a:pPr algn="r"/>
            <a:r>
              <a:rPr lang="en-GB" sz="20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2022 forecasting</a:t>
            </a:r>
          </a:p>
        </p:txBody>
      </p:sp>
      <p:sp>
        <p:nvSpPr>
          <p:cNvPr id="43" name="TextBox 42">
            <a:extLst>
              <a:ext uri="{FF2B5EF4-FFF2-40B4-BE49-F238E27FC236}">
                <a16:creationId xmlns:a16="http://schemas.microsoft.com/office/drawing/2014/main" id="{E747FE94-33DB-5DD9-D256-E2C7C6AC1AD7}"/>
              </a:ext>
            </a:extLst>
          </p:cNvPr>
          <p:cNvSpPr txBox="1"/>
          <p:nvPr/>
        </p:nvSpPr>
        <p:spPr>
          <a:xfrm>
            <a:off x="416297" y="5063164"/>
            <a:ext cx="2389160" cy="707886"/>
          </a:xfrm>
          <a:prstGeom prst="rect">
            <a:avLst/>
          </a:prstGeom>
          <a:noFill/>
        </p:spPr>
        <p:txBody>
          <a:bodyPr wrap="square" rtlCol="0">
            <a:spAutoFit/>
          </a:bodyPr>
          <a:lstStyle/>
          <a:p>
            <a:pPr algn="r"/>
            <a:r>
              <a:rPr lang="en-GB" sz="20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National Grid’s</a:t>
            </a:r>
          </a:p>
          <a:p>
            <a:pPr algn="r"/>
            <a:r>
              <a:rPr lang="en-GB" sz="20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2022 forecasting</a:t>
            </a:r>
          </a:p>
        </p:txBody>
      </p:sp>
      <p:sp>
        <p:nvSpPr>
          <p:cNvPr id="46" name="TextBox 45">
            <a:extLst>
              <a:ext uri="{FF2B5EF4-FFF2-40B4-BE49-F238E27FC236}">
                <a16:creationId xmlns:a16="http://schemas.microsoft.com/office/drawing/2014/main" id="{D0B98175-031F-7A22-4132-B168A6FA553B}"/>
              </a:ext>
            </a:extLst>
          </p:cNvPr>
          <p:cNvSpPr txBox="1"/>
          <p:nvPr/>
        </p:nvSpPr>
        <p:spPr>
          <a:xfrm>
            <a:off x="3104624" y="3606412"/>
            <a:ext cx="8939030" cy="523220"/>
          </a:xfrm>
          <a:prstGeom prst="rect">
            <a:avLst/>
          </a:prstGeom>
          <a:solidFill>
            <a:srgbClr val="008080"/>
          </a:solidFill>
        </p:spPr>
        <p:txBody>
          <a:bodyPr wrap="square" rtlCol="0">
            <a:spAutoFit/>
          </a:bodyPr>
          <a:lstStyle/>
          <a:p>
            <a:r>
              <a:rPr lang="en-GB" sz="1400">
                <a:solidFill>
                  <a:schemeClr val="bg1"/>
                </a:solidFill>
                <a:latin typeface="Roboto" panose="02000000000000000000" pitchFamily="2" charset="0"/>
                <a:ea typeface="Roboto" panose="02000000000000000000" pitchFamily="2" charset="0"/>
                <a:cs typeface="Roboto" panose="02000000000000000000" pitchFamily="2" charset="0"/>
              </a:rPr>
              <a:t>There is considerable detail in the forecasting analysis (DFES), projecting growth and deployment estimates locally on a range of factors – from data centre energy demand to heat pumps…</a:t>
            </a:r>
          </a:p>
        </p:txBody>
      </p:sp>
      <p:sp>
        <p:nvSpPr>
          <p:cNvPr id="2" name="TextBox 1">
            <a:extLst>
              <a:ext uri="{FF2B5EF4-FFF2-40B4-BE49-F238E27FC236}">
                <a16:creationId xmlns:a16="http://schemas.microsoft.com/office/drawing/2014/main" id="{2F60242A-B3A4-CAF1-7B9A-8BBDFB72BBDF}"/>
              </a:ext>
            </a:extLst>
          </p:cNvPr>
          <p:cNvSpPr txBox="1"/>
          <p:nvPr/>
        </p:nvSpPr>
        <p:spPr>
          <a:xfrm>
            <a:off x="28215" y="6480658"/>
            <a:ext cx="448497"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13</a:t>
            </a:r>
          </a:p>
        </p:txBody>
      </p:sp>
    </p:spTree>
    <p:extLst>
      <p:ext uri="{BB962C8B-B14F-4D97-AF65-F5344CB8AC3E}">
        <p14:creationId xmlns:p14="http://schemas.microsoft.com/office/powerpoint/2010/main" val="26374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9F4818-A862-098B-BF87-CCE2E3D2BD49}"/>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5983955-A98A-6DEB-D3E7-1585C74395B3}"/>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50031DC2-CED9-3279-2D7E-6A99A81C5F25}"/>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B0CA7A8-4FF0-FC88-8727-0C276A78AAE0}"/>
              </a:ext>
            </a:extLst>
          </p:cNvPr>
          <p:cNvGrpSpPr/>
          <p:nvPr/>
        </p:nvGrpSpPr>
        <p:grpSpPr>
          <a:xfrm>
            <a:off x="11097683" y="6513554"/>
            <a:ext cx="1011528" cy="296390"/>
            <a:chOff x="8948148" y="5756915"/>
            <a:chExt cx="3002166" cy="920334"/>
          </a:xfrm>
        </p:grpSpPr>
        <p:sp>
          <p:nvSpPr>
            <p:cNvPr id="8" name="Oval 7">
              <a:extLst>
                <a:ext uri="{FF2B5EF4-FFF2-40B4-BE49-F238E27FC236}">
                  <a16:creationId xmlns:a16="http://schemas.microsoft.com/office/drawing/2014/main" id="{E9E262F2-91AF-F0AF-14AD-830C223C948B}"/>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FEF90C8-6F48-2F08-2F4D-496D1188D38F}"/>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DA5CA23-65ED-B505-3BCA-F10A130A2783}"/>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Electric Tower outline">
              <a:extLst>
                <a:ext uri="{FF2B5EF4-FFF2-40B4-BE49-F238E27FC236}">
                  <a16:creationId xmlns:a16="http://schemas.microsoft.com/office/drawing/2014/main" id="{CFE383A4-79EF-B623-95B1-9E6757C99A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12" name="Graphic 11" descr="Plugged Unplugged outline">
              <a:extLst>
                <a:ext uri="{FF2B5EF4-FFF2-40B4-BE49-F238E27FC236}">
                  <a16:creationId xmlns:a16="http://schemas.microsoft.com/office/drawing/2014/main" id="{2289338A-8F13-2FB5-E0F2-E299D70838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13" name="Picture 12">
              <a:extLst>
                <a:ext uri="{FF2B5EF4-FFF2-40B4-BE49-F238E27FC236}">
                  <a16:creationId xmlns:a16="http://schemas.microsoft.com/office/drawing/2014/main" id="{93B934EF-C9B3-4A7D-5B47-7E1B987E601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22" name="Rectangle 21">
            <a:extLst>
              <a:ext uri="{FF2B5EF4-FFF2-40B4-BE49-F238E27FC236}">
                <a16:creationId xmlns:a16="http://schemas.microsoft.com/office/drawing/2014/main" id="{90FAAD78-6180-1001-C356-AC38EA4D374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5700CCF-B601-B0B8-68B6-08F69A52E095}"/>
              </a:ext>
            </a:extLst>
          </p:cNvPr>
          <p:cNvSpPr txBox="1"/>
          <p:nvPr/>
        </p:nvSpPr>
        <p:spPr>
          <a:xfrm>
            <a:off x="148346" y="138129"/>
            <a:ext cx="1219200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descr="A green logo with text&#10;&#10;Description automatically generated">
            <a:extLst>
              <a:ext uri="{FF2B5EF4-FFF2-40B4-BE49-F238E27FC236}">
                <a16:creationId xmlns:a16="http://schemas.microsoft.com/office/drawing/2014/main" id="{33249CC4-66C2-BFA0-1793-D7EB5BDA6FE3}"/>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30" name="Rectangle 29">
            <a:extLst>
              <a:ext uri="{FF2B5EF4-FFF2-40B4-BE49-F238E27FC236}">
                <a16:creationId xmlns:a16="http://schemas.microsoft.com/office/drawing/2014/main" id="{F65ABB35-88A8-EDCC-F01B-6459D827C124}"/>
              </a:ext>
            </a:extLst>
          </p:cNvPr>
          <p:cNvSpPr/>
          <p:nvPr/>
        </p:nvSpPr>
        <p:spPr>
          <a:xfrm>
            <a:off x="-1" y="1127402"/>
            <a:ext cx="12204913" cy="1201912"/>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381E8E7A-458A-90B6-9E22-5405949E18F8}"/>
              </a:ext>
            </a:extLst>
          </p:cNvPr>
          <p:cNvSpPr txBox="1"/>
          <p:nvPr/>
        </p:nvSpPr>
        <p:spPr>
          <a:xfrm>
            <a:off x="2924877" y="1312424"/>
            <a:ext cx="9280035" cy="830997"/>
          </a:xfrm>
          <a:prstGeom prst="rect">
            <a:avLst/>
          </a:prstGeom>
          <a:solidFill>
            <a:srgbClr val="008080"/>
          </a:solidFill>
        </p:spPr>
        <p:txBody>
          <a:bodyPr wrap="square">
            <a:spAutoFit/>
          </a:bodyPr>
          <a:lstStyle/>
          <a:p>
            <a:r>
              <a:rPr lang="en-GB" sz="2400">
                <a:solidFill>
                  <a:schemeClr val="bg1"/>
                </a:solidFill>
                <a:latin typeface="Roboto" panose="02000000000000000000" pitchFamily="2" charset="0"/>
                <a:ea typeface="Roboto" panose="02000000000000000000" pitchFamily="2" charset="0"/>
                <a:cs typeface="Roboto" panose="02000000000000000000" pitchFamily="2" charset="0"/>
              </a:rPr>
              <a:t>The forecasts inform the strategic investment process that determine business plans for every 5-year investment period…</a:t>
            </a:r>
          </a:p>
        </p:txBody>
      </p:sp>
      <p:pic>
        <p:nvPicPr>
          <p:cNvPr id="32" name="Graphic 31" descr="Money with solid fill">
            <a:extLst>
              <a:ext uri="{FF2B5EF4-FFF2-40B4-BE49-F238E27FC236}">
                <a16:creationId xmlns:a16="http://schemas.microsoft.com/office/drawing/2014/main" id="{5AAEF247-261E-AC0D-6126-D71296A0B6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24006" y="1438977"/>
            <a:ext cx="914400" cy="914400"/>
          </a:xfrm>
          <a:prstGeom prst="rect">
            <a:avLst/>
          </a:prstGeom>
        </p:spPr>
      </p:pic>
      <p:pic>
        <p:nvPicPr>
          <p:cNvPr id="34" name="Graphic 33" descr="Signpost with solid fill">
            <a:extLst>
              <a:ext uri="{FF2B5EF4-FFF2-40B4-BE49-F238E27FC236}">
                <a16:creationId xmlns:a16="http://schemas.microsoft.com/office/drawing/2014/main" id="{92999B69-84FA-EA49-9741-C3A9F2EB4D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22337" y="1088492"/>
            <a:ext cx="914400" cy="914400"/>
          </a:xfrm>
          <a:prstGeom prst="rect">
            <a:avLst/>
          </a:prstGeom>
        </p:spPr>
      </p:pic>
      <p:sp>
        <p:nvSpPr>
          <p:cNvPr id="35" name="Rectangle 34">
            <a:extLst>
              <a:ext uri="{FF2B5EF4-FFF2-40B4-BE49-F238E27FC236}">
                <a16:creationId xmlns:a16="http://schemas.microsoft.com/office/drawing/2014/main" id="{6739D176-6623-21D6-2A33-5F83369B50E0}"/>
              </a:ext>
            </a:extLst>
          </p:cNvPr>
          <p:cNvSpPr/>
          <p:nvPr/>
        </p:nvSpPr>
        <p:spPr>
          <a:xfrm>
            <a:off x="158325" y="2951360"/>
            <a:ext cx="2709943" cy="1829437"/>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008080"/>
                </a:solidFill>
                <a:latin typeface="Roboto" panose="02000000000000000000" pitchFamily="2" charset="0"/>
                <a:ea typeface="Roboto" panose="02000000000000000000" pitchFamily="2" charset="0"/>
                <a:cs typeface="Roboto" panose="02000000000000000000" pitchFamily="2" charset="0"/>
              </a:rPr>
              <a:t>Scenario forecasting</a:t>
            </a:r>
          </a:p>
          <a:p>
            <a:pPr algn="ctr"/>
            <a:endParaRPr lang="en-GB" sz="1600">
              <a:solidFill>
                <a:srgbClr val="008080"/>
              </a:solidFill>
              <a:latin typeface="Roboto" panose="02000000000000000000" pitchFamily="2" charset="0"/>
              <a:ea typeface="Roboto" panose="02000000000000000000" pitchFamily="2" charset="0"/>
              <a:cs typeface="Roboto" panose="02000000000000000000" pitchFamily="2" charset="0"/>
            </a:endParaRPr>
          </a:p>
          <a:p>
            <a:pPr algn="ctr"/>
            <a:r>
              <a:rPr lang="en-GB" sz="1600">
                <a:solidFill>
                  <a:schemeClr val="tx1"/>
                </a:solidFill>
                <a:latin typeface="Roboto" panose="02000000000000000000" pitchFamily="2" charset="0"/>
                <a:ea typeface="Roboto" panose="02000000000000000000" pitchFamily="2" charset="0"/>
                <a:cs typeface="Roboto" panose="02000000000000000000" pitchFamily="2" charset="0"/>
              </a:rPr>
              <a:t>The DFES near, medium &amp; long-term projections to 2050</a:t>
            </a:r>
          </a:p>
        </p:txBody>
      </p:sp>
      <p:sp>
        <p:nvSpPr>
          <p:cNvPr id="36" name="Rectangle 35">
            <a:extLst>
              <a:ext uri="{FF2B5EF4-FFF2-40B4-BE49-F238E27FC236}">
                <a16:creationId xmlns:a16="http://schemas.microsoft.com/office/drawing/2014/main" id="{72F7B308-1308-3207-B348-D06400E2C8AB}"/>
              </a:ext>
            </a:extLst>
          </p:cNvPr>
          <p:cNvSpPr/>
          <p:nvPr/>
        </p:nvSpPr>
        <p:spPr>
          <a:xfrm>
            <a:off x="3179594" y="2951360"/>
            <a:ext cx="2709943" cy="1829437"/>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008080"/>
                </a:solidFill>
                <a:latin typeface="Roboto" panose="02000000000000000000" pitchFamily="2" charset="0"/>
                <a:ea typeface="Roboto" panose="02000000000000000000" pitchFamily="2" charset="0"/>
                <a:cs typeface="Roboto" panose="02000000000000000000" pitchFamily="2" charset="0"/>
              </a:rPr>
              <a:t>Impact Assessment</a:t>
            </a:r>
          </a:p>
          <a:p>
            <a:pPr algn="ctr"/>
            <a:endParaRPr lang="en-GB" sz="1600">
              <a:solidFill>
                <a:srgbClr val="008080"/>
              </a:solidFill>
              <a:latin typeface="Roboto" panose="02000000000000000000" pitchFamily="2" charset="0"/>
              <a:ea typeface="Roboto" panose="02000000000000000000" pitchFamily="2" charset="0"/>
              <a:cs typeface="Roboto" panose="02000000000000000000" pitchFamily="2" charset="0"/>
            </a:endParaRPr>
          </a:p>
          <a:p>
            <a:pPr algn="ctr"/>
            <a:r>
              <a:rPr lang="en-GB" sz="1600">
                <a:solidFill>
                  <a:schemeClr val="tx1"/>
                </a:solidFill>
                <a:latin typeface="Roboto" panose="02000000000000000000" pitchFamily="2" charset="0"/>
                <a:ea typeface="Roboto" panose="02000000000000000000" pitchFamily="2" charset="0"/>
                <a:cs typeface="Roboto" panose="02000000000000000000" pitchFamily="2" charset="0"/>
              </a:rPr>
              <a:t>The Network Development Plan (NDP) uses the DFES to identify future constraints</a:t>
            </a:r>
          </a:p>
        </p:txBody>
      </p:sp>
      <p:sp>
        <p:nvSpPr>
          <p:cNvPr id="37" name="Rectangle 36">
            <a:extLst>
              <a:ext uri="{FF2B5EF4-FFF2-40B4-BE49-F238E27FC236}">
                <a16:creationId xmlns:a16="http://schemas.microsoft.com/office/drawing/2014/main" id="{7F2E8713-E78C-E822-3CCE-733F9D90A745}"/>
              </a:ext>
            </a:extLst>
          </p:cNvPr>
          <p:cNvSpPr/>
          <p:nvPr/>
        </p:nvSpPr>
        <p:spPr>
          <a:xfrm>
            <a:off x="6200863" y="2946700"/>
            <a:ext cx="2709943" cy="1829437"/>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008080"/>
                </a:solidFill>
                <a:latin typeface="Roboto" panose="02000000000000000000" pitchFamily="2" charset="0"/>
                <a:ea typeface="Roboto" panose="02000000000000000000" pitchFamily="2" charset="0"/>
                <a:cs typeface="Roboto" panose="02000000000000000000" pitchFamily="2" charset="0"/>
              </a:rPr>
              <a:t>Options appraisal</a:t>
            </a:r>
          </a:p>
          <a:p>
            <a:pPr algn="ctr"/>
            <a:endParaRPr lang="en-GB" sz="1600">
              <a:solidFill>
                <a:srgbClr val="008080"/>
              </a:solidFill>
              <a:latin typeface="Roboto" panose="02000000000000000000" pitchFamily="2" charset="0"/>
              <a:ea typeface="Roboto" panose="02000000000000000000" pitchFamily="2" charset="0"/>
              <a:cs typeface="Roboto" panose="02000000000000000000" pitchFamily="2" charset="0"/>
            </a:endParaRPr>
          </a:p>
          <a:p>
            <a:pPr algn="ctr"/>
            <a:r>
              <a:rPr lang="en-GB" sz="1600">
                <a:solidFill>
                  <a:schemeClr val="tx1"/>
                </a:solidFill>
                <a:latin typeface="Roboto" panose="02000000000000000000" pitchFamily="2" charset="0"/>
                <a:ea typeface="Roboto" panose="02000000000000000000" pitchFamily="2" charset="0"/>
                <a:cs typeface="Roboto" panose="02000000000000000000" pitchFamily="2" charset="0"/>
              </a:rPr>
              <a:t>The Distribution Network Options Assessment (DNOA) evaluates means to address constraints</a:t>
            </a:r>
          </a:p>
        </p:txBody>
      </p:sp>
      <p:sp>
        <p:nvSpPr>
          <p:cNvPr id="38" name="Rectangle 37">
            <a:extLst>
              <a:ext uri="{FF2B5EF4-FFF2-40B4-BE49-F238E27FC236}">
                <a16:creationId xmlns:a16="http://schemas.microsoft.com/office/drawing/2014/main" id="{CEB9933A-12C3-8D80-1C1C-A19CC390B42F}"/>
              </a:ext>
            </a:extLst>
          </p:cNvPr>
          <p:cNvSpPr/>
          <p:nvPr/>
        </p:nvSpPr>
        <p:spPr>
          <a:xfrm>
            <a:off x="9222132" y="2951359"/>
            <a:ext cx="2709943" cy="1829437"/>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rgbClr val="008080"/>
                </a:solidFill>
                <a:latin typeface="Roboto" panose="02000000000000000000" pitchFamily="2" charset="0"/>
                <a:ea typeface="Roboto" panose="02000000000000000000" pitchFamily="2" charset="0"/>
                <a:cs typeface="Roboto" panose="02000000000000000000" pitchFamily="2" charset="0"/>
              </a:rPr>
              <a:t>Business Planning</a:t>
            </a:r>
          </a:p>
          <a:p>
            <a:pPr algn="ctr"/>
            <a:endParaRPr lang="en-GB" sz="1600">
              <a:solidFill>
                <a:srgbClr val="008080"/>
              </a:solidFill>
              <a:latin typeface="Roboto" panose="02000000000000000000" pitchFamily="2" charset="0"/>
              <a:ea typeface="Roboto" panose="02000000000000000000" pitchFamily="2" charset="0"/>
              <a:cs typeface="Roboto" panose="02000000000000000000" pitchFamily="2" charset="0"/>
            </a:endParaRPr>
          </a:p>
          <a:p>
            <a:pPr algn="ctr"/>
            <a:r>
              <a:rPr lang="en-GB" sz="1600">
                <a:solidFill>
                  <a:schemeClr val="tx1"/>
                </a:solidFill>
                <a:latin typeface="Roboto" panose="02000000000000000000" pitchFamily="2" charset="0"/>
                <a:ea typeface="Roboto" panose="02000000000000000000" pitchFamily="2" charset="0"/>
                <a:cs typeface="Roboto" panose="02000000000000000000" pitchFamily="2" charset="0"/>
              </a:rPr>
              <a:t>The Business Plan outlines the case for future investment for a given RIIO period</a:t>
            </a:r>
          </a:p>
        </p:txBody>
      </p:sp>
      <p:sp>
        <p:nvSpPr>
          <p:cNvPr id="40" name="Isosceles Triangle 39">
            <a:extLst>
              <a:ext uri="{FF2B5EF4-FFF2-40B4-BE49-F238E27FC236}">
                <a16:creationId xmlns:a16="http://schemas.microsoft.com/office/drawing/2014/main" id="{5BE69A30-D438-38AC-0A51-6977DADBFEC4}"/>
              </a:ext>
            </a:extLst>
          </p:cNvPr>
          <p:cNvSpPr/>
          <p:nvPr/>
        </p:nvSpPr>
        <p:spPr>
          <a:xfrm rot="5400000">
            <a:off x="2777794" y="3655202"/>
            <a:ext cx="492274" cy="311326"/>
          </a:xfrm>
          <a:prstGeom prst="triangle">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3EE6D9AF-BFC6-8780-70D2-BE8B983E600F}"/>
              </a:ext>
            </a:extLst>
          </p:cNvPr>
          <p:cNvSpPr/>
          <p:nvPr/>
        </p:nvSpPr>
        <p:spPr>
          <a:xfrm rot="5400000">
            <a:off x="5799063" y="3660170"/>
            <a:ext cx="492274" cy="311326"/>
          </a:xfrm>
          <a:prstGeom prst="triangle">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2187B656-8197-B035-528E-4E3FC4879D24}"/>
              </a:ext>
            </a:extLst>
          </p:cNvPr>
          <p:cNvSpPr/>
          <p:nvPr/>
        </p:nvSpPr>
        <p:spPr>
          <a:xfrm rot="5400000">
            <a:off x="8820332" y="3665138"/>
            <a:ext cx="492274" cy="311326"/>
          </a:xfrm>
          <a:prstGeom prst="triangle">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457A68B9-393B-2FDF-FD99-84C1B39927F6}"/>
              </a:ext>
            </a:extLst>
          </p:cNvPr>
          <p:cNvSpPr/>
          <p:nvPr/>
        </p:nvSpPr>
        <p:spPr>
          <a:xfrm>
            <a:off x="158325" y="2439642"/>
            <a:ext cx="11773750" cy="318294"/>
          </a:xfrm>
          <a:prstGeom prst="rect">
            <a:avLst/>
          </a:prstGeom>
          <a:solidFill>
            <a:srgbClr val="B2C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Roboto" panose="02000000000000000000" pitchFamily="2" charset="0"/>
                <a:ea typeface="Roboto" panose="02000000000000000000" pitchFamily="2" charset="0"/>
                <a:cs typeface="Roboto" panose="02000000000000000000" pitchFamily="2" charset="0"/>
              </a:rPr>
              <a:t>Data, analysis and stakeholder input</a:t>
            </a:r>
          </a:p>
        </p:txBody>
      </p:sp>
      <p:sp>
        <p:nvSpPr>
          <p:cNvPr id="45" name="Isosceles Triangle 44">
            <a:extLst>
              <a:ext uri="{FF2B5EF4-FFF2-40B4-BE49-F238E27FC236}">
                <a16:creationId xmlns:a16="http://schemas.microsoft.com/office/drawing/2014/main" id="{C0AB7DE6-3A3A-DC14-BE53-D9EFF2EF3C93}"/>
              </a:ext>
            </a:extLst>
          </p:cNvPr>
          <p:cNvSpPr/>
          <p:nvPr/>
        </p:nvSpPr>
        <p:spPr>
          <a:xfrm rot="10800000">
            <a:off x="1335069" y="2749730"/>
            <a:ext cx="492274" cy="168736"/>
          </a:xfrm>
          <a:prstGeom prst="triangle">
            <a:avLst/>
          </a:prstGeom>
          <a:solidFill>
            <a:srgbClr val="B2C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C618A440-5E0F-95E4-6DAE-C831B6C8FC07}"/>
              </a:ext>
            </a:extLst>
          </p:cNvPr>
          <p:cNvSpPr/>
          <p:nvPr/>
        </p:nvSpPr>
        <p:spPr>
          <a:xfrm rot="10800000">
            <a:off x="10330966" y="2749730"/>
            <a:ext cx="492274" cy="168736"/>
          </a:xfrm>
          <a:prstGeom prst="triangle">
            <a:avLst/>
          </a:prstGeom>
          <a:solidFill>
            <a:srgbClr val="B2C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E5D5D729-2810-5DC2-1DF6-2169E220E4A1}"/>
              </a:ext>
            </a:extLst>
          </p:cNvPr>
          <p:cNvSpPr txBox="1"/>
          <p:nvPr/>
        </p:nvSpPr>
        <p:spPr>
          <a:xfrm>
            <a:off x="369694" y="5088290"/>
            <a:ext cx="11345593" cy="830997"/>
          </a:xfrm>
          <a:prstGeom prst="rect">
            <a:avLst/>
          </a:prstGeom>
          <a:noFill/>
        </p:spPr>
        <p:txBody>
          <a:bodyPr wrap="square">
            <a:spAutoFit/>
          </a:bodyPr>
          <a:lstStyle/>
          <a:p>
            <a:pPr algn="ctr"/>
            <a:r>
              <a:rPr lang="en-GB" sz="2400" dirty="0">
                <a:solidFill>
                  <a:srgbClr val="008080"/>
                </a:solidFill>
                <a:latin typeface="Roboto" panose="02000000000000000000" pitchFamily="2" charset="0"/>
                <a:ea typeface="Roboto" panose="02000000000000000000" pitchFamily="2" charset="0"/>
                <a:cs typeface="Roboto" panose="02000000000000000000" pitchFamily="2" charset="0"/>
              </a:rPr>
              <a:t>The 5-year control periods are called ‘RIIO’ </a:t>
            </a:r>
            <a:r>
              <a:rPr lang="en-GB" sz="2000" dirty="0">
                <a:solidFill>
                  <a:srgbClr val="008080"/>
                </a:solidFill>
                <a:latin typeface="Roboto" panose="02000000000000000000" pitchFamily="2" charset="0"/>
                <a:ea typeface="Roboto" panose="02000000000000000000" pitchFamily="2" charset="0"/>
                <a:cs typeface="Roboto" panose="02000000000000000000" pitchFamily="2" charset="0"/>
              </a:rPr>
              <a:t>(Revenue = Incentives+Innovation+Outputs)</a:t>
            </a:r>
          </a:p>
          <a:p>
            <a:pPr algn="ctr"/>
            <a:r>
              <a:rPr lang="en-GB" sz="2400" dirty="0">
                <a:solidFill>
                  <a:srgbClr val="008080"/>
                </a:solidFill>
                <a:latin typeface="Roboto" panose="02000000000000000000" pitchFamily="2" charset="0"/>
                <a:ea typeface="Roboto" panose="02000000000000000000" pitchFamily="2" charset="0"/>
                <a:cs typeface="Roboto" panose="02000000000000000000" pitchFamily="2" charset="0"/>
              </a:rPr>
              <a:t>The current period (2023-2028) is called ‘RIIO-ED2’</a:t>
            </a:r>
          </a:p>
        </p:txBody>
      </p:sp>
      <p:sp>
        <p:nvSpPr>
          <p:cNvPr id="2" name="TextBox 1">
            <a:extLst>
              <a:ext uri="{FF2B5EF4-FFF2-40B4-BE49-F238E27FC236}">
                <a16:creationId xmlns:a16="http://schemas.microsoft.com/office/drawing/2014/main" id="{228BEBB9-B1A9-F71C-50E0-55A0F9F09B37}"/>
              </a:ext>
            </a:extLst>
          </p:cNvPr>
          <p:cNvSpPr txBox="1"/>
          <p:nvPr/>
        </p:nvSpPr>
        <p:spPr>
          <a:xfrm>
            <a:off x="28215" y="6480658"/>
            <a:ext cx="448497" cy="369332"/>
          </a:xfrm>
          <a:prstGeom prst="rect">
            <a:avLst/>
          </a:prstGeom>
          <a:noFill/>
        </p:spPr>
        <p:txBody>
          <a:bodyPr wrap="square" rtlCol="0">
            <a:spAutoFit/>
          </a:bodyPr>
          <a:lstStyle/>
          <a:p>
            <a:r>
              <a:rPr lang="en-GB" b="1" dirty="0">
                <a:solidFill>
                  <a:schemeClr val="bg1"/>
                </a:solidFill>
                <a:latin typeface="Roboto" panose="02000000000000000000" pitchFamily="2" charset="0"/>
                <a:ea typeface="Roboto" panose="02000000000000000000" pitchFamily="2" charset="0"/>
                <a:cs typeface="Roboto" panose="02000000000000000000" pitchFamily="2" charset="0"/>
              </a:rPr>
              <a:t>14</a:t>
            </a:r>
          </a:p>
        </p:txBody>
      </p:sp>
    </p:spTree>
    <p:extLst>
      <p:ext uri="{BB962C8B-B14F-4D97-AF65-F5344CB8AC3E}">
        <p14:creationId xmlns:p14="http://schemas.microsoft.com/office/powerpoint/2010/main" val="194246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B7E2AC3-0F13-E3F3-FF2C-1CCBC86F9A13}"/>
              </a:ext>
            </a:extLst>
          </p:cNvPr>
          <p:cNvPicPr>
            <a:picLocks noChangeAspect="1"/>
          </p:cNvPicPr>
          <p:nvPr/>
        </p:nvPicPr>
        <p:blipFill>
          <a:blip r:embed="rId3"/>
          <a:stretch>
            <a:fillRect/>
          </a:stretch>
        </p:blipFill>
        <p:spPr>
          <a:xfrm>
            <a:off x="331104" y="890801"/>
            <a:ext cx="8474086" cy="5749333"/>
          </a:xfrm>
          <a:prstGeom prst="rect">
            <a:avLst/>
          </a:prstGeom>
        </p:spPr>
      </p:pic>
      <p:sp>
        <p:nvSpPr>
          <p:cNvPr id="15" name="Rectangle 14">
            <a:extLst>
              <a:ext uri="{FF2B5EF4-FFF2-40B4-BE49-F238E27FC236}">
                <a16:creationId xmlns:a16="http://schemas.microsoft.com/office/drawing/2014/main" id="{20F26568-3772-A1D5-0D3B-89A2E4BA89E1}"/>
              </a:ext>
            </a:extLst>
          </p:cNvPr>
          <p:cNvSpPr/>
          <p:nvPr/>
        </p:nvSpPr>
        <p:spPr>
          <a:xfrm>
            <a:off x="8941178" y="737888"/>
            <a:ext cx="3250822" cy="595680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96C83ED-1DD7-4D83-3727-7C96DB75DB3F}"/>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AF5922B-7824-C4F4-C4C0-17BCBF0FD370}"/>
              </a:ext>
            </a:extLst>
          </p:cNvPr>
          <p:cNvSpPr txBox="1"/>
          <p:nvPr/>
        </p:nvSpPr>
        <p:spPr>
          <a:xfrm>
            <a:off x="148346" y="138129"/>
            <a:ext cx="1219200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dirty="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AA8131E1-94D2-11E4-E428-DF5BC65B18B1}"/>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a:extLst>
              <a:ext uri="{FF2B5EF4-FFF2-40B4-BE49-F238E27FC236}">
                <a16:creationId xmlns:a16="http://schemas.microsoft.com/office/drawing/2014/main" id="{06DFDFBE-912B-A9EB-8D7F-406388826353}"/>
              </a:ext>
            </a:extLst>
          </p:cNvPr>
          <p:cNvGrpSpPr/>
          <p:nvPr/>
        </p:nvGrpSpPr>
        <p:grpSpPr>
          <a:xfrm>
            <a:off x="11097683" y="6513554"/>
            <a:ext cx="1011528" cy="296390"/>
            <a:chOff x="8948148" y="5756915"/>
            <a:chExt cx="3002166" cy="920334"/>
          </a:xfrm>
        </p:grpSpPr>
        <p:sp>
          <p:nvSpPr>
            <p:cNvPr id="20" name="Oval 19">
              <a:extLst>
                <a:ext uri="{FF2B5EF4-FFF2-40B4-BE49-F238E27FC236}">
                  <a16:creationId xmlns:a16="http://schemas.microsoft.com/office/drawing/2014/main" id="{935BD0CD-9EF1-AF15-FAC2-E2278519610D}"/>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9389637B-29A3-ECE4-A99C-E06ADBB6187F}"/>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A090BDCD-CCA6-E50C-AD9E-ABEA1949166A}"/>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Electric Tower outline">
              <a:extLst>
                <a:ext uri="{FF2B5EF4-FFF2-40B4-BE49-F238E27FC236}">
                  <a16:creationId xmlns:a16="http://schemas.microsoft.com/office/drawing/2014/main" id="{90600783-2F7F-BB45-5C91-7B3E92A0F2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9248" y="5828015"/>
              <a:ext cx="772200" cy="772200"/>
            </a:xfrm>
            <a:prstGeom prst="rect">
              <a:avLst/>
            </a:prstGeom>
          </p:spPr>
        </p:pic>
        <p:pic>
          <p:nvPicPr>
            <p:cNvPr id="31" name="Graphic 30" descr="Plugged Unplugged outline">
              <a:extLst>
                <a:ext uri="{FF2B5EF4-FFF2-40B4-BE49-F238E27FC236}">
                  <a16:creationId xmlns:a16="http://schemas.microsoft.com/office/drawing/2014/main" id="{94D000AD-FC04-8E37-2CA5-41C22E31A9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1081984" y="5854993"/>
              <a:ext cx="822258" cy="822256"/>
            </a:xfrm>
            <a:prstGeom prst="rect">
              <a:avLst/>
            </a:prstGeom>
          </p:spPr>
        </p:pic>
        <p:pic>
          <p:nvPicPr>
            <p:cNvPr id="34" name="Picture 33">
              <a:extLst>
                <a:ext uri="{FF2B5EF4-FFF2-40B4-BE49-F238E27FC236}">
                  <a16:creationId xmlns:a16="http://schemas.microsoft.com/office/drawing/2014/main" id="{FEDF0FF6-E4BE-E17A-4C0B-FB0F0679B04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39" name="Rectangle 38">
            <a:extLst>
              <a:ext uri="{FF2B5EF4-FFF2-40B4-BE49-F238E27FC236}">
                <a16:creationId xmlns:a16="http://schemas.microsoft.com/office/drawing/2014/main" id="{2752A7DE-D2B4-EFD3-1C45-AFD5A0633DC6}"/>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0A7CCB64-6393-7330-49EE-D122ED24CD05}"/>
              </a:ext>
            </a:extLst>
          </p:cNvPr>
          <p:cNvSpPr txBox="1"/>
          <p:nvPr/>
        </p:nvSpPr>
        <p:spPr>
          <a:xfrm>
            <a:off x="148346" y="138129"/>
            <a:ext cx="1219200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What are the constraints in Dorset?</a:t>
            </a:r>
            <a:endParaRPr lang="en-GB" sz="3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41" name="Picture 40" descr="A green logo with text&#10;&#10;Description automatically generated">
            <a:extLst>
              <a:ext uri="{FF2B5EF4-FFF2-40B4-BE49-F238E27FC236}">
                <a16:creationId xmlns:a16="http://schemas.microsoft.com/office/drawing/2014/main" id="{980F5E0F-ED56-5F7C-6DD5-780B65AD7006}"/>
              </a:ext>
            </a:extLst>
          </p:cNvPr>
          <p:cNvPicPr>
            <a:picLocks noChangeAspect="1"/>
          </p:cNvPicPr>
          <p:nvPr/>
        </p:nvPicPr>
        <p:blipFill>
          <a:blip r:embed="rId9">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42" name="TextBox 41">
            <a:extLst>
              <a:ext uri="{FF2B5EF4-FFF2-40B4-BE49-F238E27FC236}">
                <a16:creationId xmlns:a16="http://schemas.microsoft.com/office/drawing/2014/main" id="{235FA6F4-1D02-292F-DE79-4ADF8008905B}"/>
              </a:ext>
            </a:extLst>
          </p:cNvPr>
          <p:cNvSpPr txBox="1"/>
          <p:nvPr/>
        </p:nvSpPr>
        <p:spPr>
          <a:xfrm>
            <a:off x="28216" y="6480658"/>
            <a:ext cx="566144" cy="369332"/>
          </a:xfrm>
          <a:prstGeom prst="rect">
            <a:avLst/>
          </a:prstGeom>
          <a:noFill/>
        </p:spPr>
        <p:txBody>
          <a:bodyPr wrap="square" rtlCol="0">
            <a:spAutoFit/>
          </a:bodyPr>
          <a:lstStyle/>
          <a:p>
            <a:r>
              <a:rPr lang="en-GB" b="1" dirty="0">
                <a:solidFill>
                  <a:schemeClr val="bg1"/>
                </a:solidFill>
                <a:latin typeface="Roboto" panose="02000000000000000000" pitchFamily="2" charset="0"/>
                <a:ea typeface="Roboto" panose="02000000000000000000" pitchFamily="2" charset="0"/>
                <a:cs typeface="Roboto" panose="02000000000000000000" pitchFamily="2" charset="0"/>
              </a:rPr>
              <a:t>15</a:t>
            </a:r>
          </a:p>
        </p:txBody>
      </p:sp>
      <p:sp>
        <p:nvSpPr>
          <p:cNvPr id="43" name="Oval 42">
            <a:extLst>
              <a:ext uri="{FF2B5EF4-FFF2-40B4-BE49-F238E27FC236}">
                <a16:creationId xmlns:a16="http://schemas.microsoft.com/office/drawing/2014/main" id="{A0D34C78-446B-F424-C1CF-B8C6A84FE002}"/>
              </a:ext>
            </a:extLst>
          </p:cNvPr>
          <p:cNvSpPr/>
          <p:nvPr/>
        </p:nvSpPr>
        <p:spPr>
          <a:xfrm>
            <a:off x="10802141" y="4230342"/>
            <a:ext cx="271914" cy="259882"/>
          </a:xfrm>
          <a:prstGeom prst="ellipse">
            <a:avLst/>
          </a:prstGeom>
          <a:solidFill>
            <a:srgbClr val="B1D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7A12C83C-D632-FBBC-BBDF-5B2E8E4DAA16}"/>
              </a:ext>
            </a:extLst>
          </p:cNvPr>
          <p:cNvSpPr/>
          <p:nvPr/>
        </p:nvSpPr>
        <p:spPr>
          <a:xfrm>
            <a:off x="11188648" y="4230342"/>
            <a:ext cx="271914" cy="259882"/>
          </a:xfrm>
          <a:prstGeom prst="ellipse">
            <a:avLst/>
          </a:prstGeom>
          <a:solidFill>
            <a:srgbClr val="FABB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E3DD512E-B07E-902F-CA04-12F7AEFDEDAC}"/>
              </a:ext>
            </a:extLst>
          </p:cNvPr>
          <p:cNvSpPr/>
          <p:nvPr/>
        </p:nvSpPr>
        <p:spPr>
          <a:xfrm>
            <a:off x="11575155" y="4230342"/>
            <a:ext cx="271914" cy="259882"/>
          </a:xfrm>
          <a:prstGeom prst="ellipse">
            <a:avLst/>
          </a:prstGeom>
          <a:solidFill>
            <a:srgbClr val="D21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DA949172-03CF-B113-84DC-1539AF4DA833}"/>
              </a:ext>
            </a:extLst>
          </p:cNvPr>
          <p:cNvSpPr/>
          <p:nvPr/>
        </p:nvSpPr>
        <p:spPr>
          <a:xfrm>
            <a:off x="10800088" y="4633073"/>
            <a:ext cx="271914" cy="259882"/>
          </a:xfrm>
          <a:prstGeom prst="ellipse">
            <a:avLst/>
          </a:prstGeom>
          <a:solidFill>
            <a:srgbClr val="B1D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9BF30F28-E322-825B-7E42-4DEE67D10DD0}"/>
              </a:ext>
            </a:extLst>
          </p:cNvPr>
          <p:cNvSpPr/>
          <p:nvPr/>
        </p:nvSpPr>
        <p:spPr>
          <a:xfrm>
            <a:off x="11186595" y="4633073"/>
            <a:ext cx="271914" cy="259882"/>
          </a:xfrm>
          <a:prstGeom prst="ellipse">
            <a:avLst/>
          </a:prstGeom>
          <a:solidFill>
            <a:srgbClr val="FABB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6A4A7B09-07B7-795E-5FFE-83B8E810FFB8}"/>
              </a:ext>
            </a:extLst>
          </p:cNvPr>
          <p:cNvSpPr/>
          <p:nvPr/>
        </p:nvSpPr>
        <p:spPr>
          <a:xfrm>
            <a:off x="11573102" y="4633073"/>
            <a:ext cx="271914" cy="259882"/>
          </a:xfrm>
          <a:prstGeom prst="ellipse">
            <a:avLst/>
          </a:prstGeom>
          <a:solidFill>
            <a:srgbClr val="D21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05C4F9FA-96E3-E03D-674C-D07C3CCFE116}"/>
              </a:ext>
            </a:extLst>
          </p:cNvPr>
          <p:cNvSpPr/>
          <p:nvPr/>
        </p:nvSpPr>
        <p:spPr>
          <a:xfrm>
            <a:off x="10798035" y="5035804"/>
            <a:ext cx="271914" cy="259882"/>
          </a:xfrm>
          <a:prstGeom prst="ellipse">
            <a:avLst/>
          </a:prstGeom>
          <a:solidFill>
            <a:srgbClr val="B1DC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6E49A243-8969-0330-F55E-4C9FA38BC9A6}"/>
              </a:ext>
            </a:extLst>
          </p:cNvPr>
          <p:cNvSpPr/>
          <p:nvPr/>
        </p:nvSpPr>
        <p:spPr>
          <a:xfrm>
            <a:off x="11184542" y="5035804"/>
            <a:ext cx="271914" cy="259882"/>
          </a:xfrm>
          <a:prstGeom prst="ellipse">
            <a:avLst/>
          </a:prstGeom>
          <a:solidFill>
            <a:srgbClr val="FABB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DEB26DBB-1E9A-36AD-575B-7A0F84ADC6CF}"/>
              </a:ext>
            </a:extLst>
          </p:cNvPr>
          <p:cNvSpPr/>
          <p:nvPr/>
        </p:nvSpPr>
        <p:spPr>
          <a:xfrm>
            <a:off x="11571049" y="5035804"/>
            <a:ext cx="271914" cy="259882"/>
          </a:xfrm>
          <a:prstGeom prst="ellipse">
            <a:avLst/>
          </a:prstGeom>
          <a:solidFill>
            <a:srgbClr val="D21F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TextBox 51">
            <a:extLst>
              <a:ext uri="{FF2B5EF4-FFF2-40B4-BE49-F238E27FC236}">
                <a16:creationId xmlns:a16="http://schemas.microsoft.com/office/drawing/2014/main" id="{CE7DE9ED-06A3-E17B-D6F1-893499F296B8}"/>
              </a:ext>
            </a:extLst>
          </p:cNvPr>
          <p:cNvSpPr txBox="1"/>
          <p:nvPr/>
        </p:nvSpPr>
        <p:spPr>
          <a:xfrm>
            <a:off x="10826339" y="4175617"/>
            <a:ext cx="223425" cy="369332"/>
          </a:xfrm>
          <a:prstGeom prst="rect">
            <a:avLst/>
          </a:prstGeom>
          <a:noFill/>
        </p:spPr>
        <p:txBody>
          <a:bodyPr wrap="square" rtlCol="0">
            <a:spAutoFit/>
          </a:bodyPr>
          <a:lstStyle/>
          <a:p>
            <a:pPr algn="ctr"/>
            <a:r>
              <a:rPr lang="en-GB" dirty="0"/>
              <a:t>G</a:t>
            </a:r>
          </a:p>
        </p:txBody>
      </p:sp>
      <p:sp>
        <p:nvSpPr>
          <p:cNvPr id="53" name="TextBox 52">
            <a:extLst>
              <a:ext uri="{FF2B5EF4-FFF2-40B4-BE49-F238E27FC236}">
                <a16:creationId xmlns:a16="http://schemas.microsoft.com/office/drawing/2014/main" id="{1529AAFC-33FF-9BE8-11D2-ADA13BDBC58D}"/>
              </a:ext>
            </a:extLst>
          </p:cNvPr>
          <p:cNvSpPr txBox="1"/>
          <p:nvPr/>
        </p:nvSpPr>
        <p:spPr>
          <a:xfrm>
            <a:off x="11213689" y="4169267"/>
            <a:ext cx="223425" cy="369332"/>
          </a:xfrm>
          <a:prstGeom prst="rect">
            <a:avLst/>
          </a:prstGeom>
          <a:noFill/>
        </p:spPr>
        <p:txBody>
          <a:bodyPr wrap="square" rtlCol="0">
            <a:spAutoFit/>
          </a:bodyPr>
          <a:lstStyle/>
          <a:p>
            <a:pPr algn="ctr"/>
            <a:r>
              <a:rPr lang="en-GB" dirty="0"/>
              <a:t>G</a:t>
            </a:r>
          </a:p>
        </p:txBody>
      </p:sp>
      <p:sp>
        <p:nvSpPr>
          <p:cNvPr id="54" name="TextBox 53">
            <a:extLst>
              <a:ext uri="{FF2B5EF4-FFF2-40B4-BE49-F238E27FC236}">
                <a16:creationId xmlns:a16="http://schemas.microsoft.com/office/drawing/2014/main" id="{02071D55-0F9C-72C3-D34E-7CD4BBD66A35}"/>
              </a:ext>
            </a:extLst>
          </p:cNvPr>
          <p:cNvSpPr txBox="1"/>
          <p:nvPr/>
        </p:nvSpPr>
        <p:spPr>
          <a:xfrm>
            <a:off x="11601039" y="4162917"/>
            <a:ext cx="223425" cy="369332"/>
          </a:xfrm>
          <a:prstGeom prst="rect">
            <a:avLst/>
          </a:prstGeom>
          <a:noFill/>
        </p:spPr>
        <p:txBody>
          <a:bodyPr wrap="square" rtlCol="0">
            <a:spAutoFit/>
          </a:bodyPr>
          <a:lstStyle/>
          <a:p>
            <a:pPr algn="ctr"/>
            <a:r>
              <a:rPr lang="en-GB" dirty="0"/>
              <a:t>G</a:t>
            </a:r>
          </a:p>
        </p:txBody>
      </p:sp>
      <p:sp>
        <p:nvSpPr>
          <p:cNvPr id="55" name="TextBox 54">
            <a:extLst>
              <a:ext uri="{FF2B5EF4-FFF2-40B4-BE49-F238E27FC236}">
                <a16:creationId xmlns:a16="http://schemas.microsoft.com/office/drawing/2014/main" id="{8A131D57-6777-6B64-1407-CB22B441FCF5}"/>
              </a:ext>
            </a:extLst>
          </p:cNvPr>
          <p:cNvSpPr txBox="1"/>
          <p:nvPr/>
        </p:nvSpPr>
        <p:spPr>
          <a:xfrm>
            <a:off x="10826339" y="4582491"/>
            <a:ext cx="223425" cy="369332"/>
          </a:xfrm>
          <a:prstGeom prst="rect">
            <a:avLst/>
          </a:prstGeom>
          <a:noFill/>
        </p:spPr>
        <p:txBody>
          <a:bodyPr wrap="square" rtlCol="0">
            <a:spAutoFit/>
          </a:bodyPr>
          <a:lstStyle/>
          <a:p>
            <a:pPr algn="ctr"/>
            <a:r>
              <a:rPr lang="en-GB" dirty="0"/>
              <a:t>B</a:t>
            </a:r>
          </a:p>
        </p:txBody>
      </p:sp>
      <p:sp>
        <p:nvSpPr>
          <p:cNvPr id="56" name="TextBox 55">
            <a:extLst>
              <a:ext uri="{FF2B5EF4-FFF2-40B4-BE49-F238E27FC236}">
                <a16:creationId xmlns:a16="http://schemas.microsoft.com/office/drawing/2014/main" id="{7AD53122-39EE-B698-D718-B1A914F4DEC7}"/>
              </a:ext>
            </a:extLst>
          </p:cNvPr>
          <p:cNvSpPr txBox="1"/>
          <p:nvPr/>
        </p:nvSpPr>
        <p:spPr>
          <a:xfrm>
            <a:off x="11213689" y="4576141"/>
            <a:ext cx="223425" cy="369332"/>
          </a:xfrm>
          <a:prstGeom prst="rect">
            <a:avLst/>
          </a:prstGeom>
          <a:noFill/>
        </p:spPr>
        <p:txBody>
          <a:bodyPr wrap="square" rtlCol="0">
            <a:spAutoFit/>
          </a:bodyPr>
          <a:lstStyle/>
          <a:p>
            <a:pPr algn="ctr"/>
            <a:r>
              <a:rPr lang="en-GB" dirty="0"/>
              <a:t>B</a:t>
            </a:r>
          </a:p>
        </p:txBody>
      </p:sp>
      <p:sp>
        <p:nvSpPr>
          <p:cNvPr id="57" name="TextBox 56">
            <a:extLst>
              <a:ext uri="{FF2B5EF4-FFF2-40B4-BE49-F238E27FC236}">
                <a16:creationId xmlns:a16="http://schemas.microsoft.com/office/drawing/2014/main" id="{5C88ED27-D062-4370-BDE0-B4C0014D1241}"/>
              </a:ext>
            </a:extLst>
          </p:cNvPr>
          <p:cNvSpPr txBox="1"/>
          <p:nvPr/>
        </p:nvSpPr>
        <p:spPr>
          <a:xfrm>
            <a:off x="11601039" y="4569791"/>
            <a:ext cx="223425" cy="369332"/>
          </a:xfrm>
          <a:prstGeom prst="rect">
            <a:avLst/>
          </a:prstGeom>
          <a:noFill/>
        </p:spPr>
        <p:txBody>
          <a:bodyPr wrap="square" rtlCol="0">
            <a:spAutoFit/>
          </a:bodyPr>
          <a:lstStyle/>
          <a:p>
            <a:pPr algn="ctr"/>
            <a:r>
              <a:rPr lang="en-GB" dirty="0"/>
              <a:t>B</a:t>
            </a:r>
          </a:p>
        </p:txBody>
      </p:sp>
      <p:sp>
        <p:nvSpPr>
          <p:cNvPr id="58" name="TextBox 57">
            <a:extLst>
              <a:ext uri="{FF2B5EF4-FFF2-40B4-BE49-F238E27FC236}">
                <a16:creationId xmlns:a16="http://schemas.microsoft.com/office/drawing/2014/main" id="{39350599-6B39-B151-E470-29CAFA5B0EA3}"/>
              </a:ext>
            </a:extLst>
          </p:cNvPr>
          <p:cNvSpPr txBox="1"/>
          <p:nvPr/>
        </p:nvSpPr>
        <p:spPr>
          <a:xfrm>
            <a:off x="10826339" y="4989365"/>
            <a:ext cx="223425" cy="369332"/>
          </a:xfrm>
          <a:prstGeom prst="rect">
            <a:avLst/>
          </a:prstGeom>
          <a:noFill/>
        </p:spPr>
        <p:txBody>
          <a:bodyPr wrap="square" rtlCol="0">
            <a:spAutoFit/>
          </a:bodyPr>
          <a:lstStyle/>
          <a:p>
            <a:pPr algn="ctr"/>
            <a:r>
              <a:rPr lang="en-GB" dirty="0"/>
              <a:t>P</a:t>
            </a:r>
          </a:p>
        </p:txBody>
      </p:sp>
      <p:sp>
        <p:nvSpPr>
          <p:cNvPr id="59" name="TextBox 58">
            <a:extLst>
              <a:ext uri="{FF2B5EF4-FFF2-40B4-BE49-F238E27FC236}">
                <a16:creationId xmlns:a16="http://schemas.microsoft.com/office/drawing/2014/main" id="{FE874D3A-CB76-65CC-A3EF-62B04E3156E5}"/>
              </a:ext>
            </a:extLst>
          </p:cNvPr>
          <p:cNvSpPr txBox="1"/>
          <p:nvPr/>
        </p:nvSpPr>
        <p:spPr>
          <a:xfrm>
            <a:off x="11213689" y="4983015"/>
            <a:ext cx="223425" cy="369332"/>
          </a:xfrm>
          <a:prstGeom prst="rect">
            <a:avLst/>
          </a:prstGeom>
          <a:noFill/>
        </p:spPr>
        <p:txBody>
          <a:bodyPr wrap="square" rtlCol="0">
            <a:spAutoFit/>
          </a:bodyPr>
          <a:lstStyle/>
          <a:p>
            <a:pPr algn="ctr"/>
            <a:r>
              <a:rPr lang="en-GB" dirty="0"/>
              <a:t>P</a:t>
            </a:r>
          </a:p>
        </p:txBody>
      </p:sp>
      <p:sp>
        <p:nvSpPr>
          <p:cNvPr id="60" name="TextBox 59">
            <a:extLst>
              <a:ext uri="{FF2B5EF4-FFF2-40B4-BE49-F238E27FC236}">
                <a16:creationId xmlns:a16="http://schemas.microsoft.com/office/drawing/2014/main" id="{217FDF9F-35D8-AE1B-2B09-32A86E55834B}"/>
              </a:ext>
            </a:extLst>
          </p:cNvPr>
          <p:cNvSpPr txBox="1"/>
          <p:nvPr/>
        </p:nvSpPr>
        <p:spPr>
          <a:xfrm>
            <a:off x="11601039" y="4976665"/>
            <a:ext cx="223425" cy="369332"/>
          </a:xfrm>
          <a:prstGeom prst="rect">
            <a:avLst/>
          </a:prstGeom>
          <a:noFill/>
        </p:spPr>
        <p:txBody>
          <a:bodyPr wrap="square" rtlCol="0">
            <a:spAutoFit/>
          </a:bodyPr>
          <a:lstStyle/>
          <a:p>
            <a:pPr algn="ctr"/>
            <a:r>
              <a:rPr lang="en-GB" dirty="0"/>
              <a:t>P</a:t>
            </a:r>
          </a:p>
        </p:txBody>
      </p:sp>
      <p:sp>
        <p:nvSpPr>
          <p:cNvPr id="61" name="TextBox 60">
            <a:extLst>
              <a:ext uri="{FF2B5EF4-FFF2-40B4-BE49-F238E27FC236}">
                <a16:creationId xmlns:a16="http://schemas.microsoft.com/office/drawing/2014/main" id="{771C0215-CF98-38AE-2006-3AC5D1D06377}"/>
              </a:ext>
            </a:extLst>
          </p:cNvPr>
          <p:cNvSpPr txBox="1"/>
          <p:nvPr/>
        </p:nvSpPr>
        <p:spPr>
          <a:xfrm rot="16200000">
            <a:off x="10233852" y="3364377"/>
            <a:ext cx="1424153" cy="307777"/>
          </a:xfrm>
          <a:prstGeom prst="rect">
            <a:avLst/>
          </a:prstGeom>
          <a:noFill/>
        </p:spPr>
        <p:txBody>
          <a:bodyPr wrap="square" rtlCol="0">
            <a:spAutoFit/>
          </a:bodyPr>
          <a:lstStyle/>
          <a:p>
            <a:r>
              <a:rPr lang="en-GB" sz="1400" dirty="0">
                <a:latin typeface="Roboto" panose="02000000000000000000" pitchFamily="2" charset="0"/>
                <a:ea typeface="Roboto" panose="02000000000000000000" pitchFamily="2" charset="0"/>
                <a:cs typeface="Roboto" panose="02000000000000000000" pitchFamily="2" charset="0"/>
              </a:rPr>
              <a:t>Unconstrained</a:t>
            </a:r>
          </a:p>
        </p:txBody>
      </p:sp>
      <p:sp>
        <p:nvSpPr>
          <p:cNvPr id="62" name="TextBox 61">
            <a:extLst>
              <a:ext uri="{FF2B5EF4-FFF2-40B4-BE49-F238E27FC236}">
                <a16:creationId xmlns:a16="http://schemas.microsoft.com/office/drawing/2014/main" id="{0D9BECC6-3299-97D4-A56C-74645518CEE2}"/>
              </a:ext>
            </a:extLst>
          </p:cNvPr>
          <p:cNvSpPr txBox="1"/>
          <p:nvPr/>
        </p:nvSpPr>
        <p:spPr>
          <a:xfrm rot="16200000">
            <a:off x="10532340" y="3269488"/>
            <a:ext cx="1613930" cy="307777"/>
          </a:xfrm>
          <a:prstGeom prst="rect">
            <a:avLst/>
          </a:prstGeom>
          <a:noFill/>
        </p:spPr>
        <p:txBody>
          <a:bodyPr wrap="square" rtlCol="0">
            <a:spAutoFit/>
          </a:bodyPr>
          <a:lstStyle/>
          <a:p>
            <a:r>
              <a:rPr lang="en-GB" sz="1400" dirty="0">
                <a:latin typeface="Roboto" panose="02000000000000000000" pitchFamily="2" charset="0"/>
                <a:ea typeface="Roboto" panose="02000000000000000000" pitchFamily="2" charset="0"/>
                <a:cs typeface="Roboto" panose="02000000000000000000" pitchFamily="2" charset="0"/>
              </a:rPr>
              <a:t>Part constrained</a:t>
            </a:r>
          </a:p>
        </p:txBody>
      </p:sp>
      <p:sp>
        <p:nvSpPr>
          <p:cNvPr id="63" name="TextBox 62">
            <a:extLst>
              <a:ext uri="{FF2B5EF4-FFF2-40B4-BE49-F238E27FC236}">
                <a16:creationId xmlns:a16="http://schemas.microsoft.com/office/drawing/2014/main" id="{693664D6-E9A9-EE1C-9694-BAF91F3A22B7}"/>
              </a:ext>
            </a:extLst>
          </p:cNvPr>
          <p:cNvSpPr txBox="1"/>
          <p:nvPr/>
        </p:nvSpPr>
        <p:spPr>
          <a:xfrm rot="16200000">
            <a:off x="10900042" y="3269488"/>
            <a:ext cx="1613930" cy="307777"/>
          </a:xfrm>
          <a:prstGeom prst="rect">
            <a:avLst/>
          </a:prstGeom>
          <a:noFill/>
        </p:spPr>
        <p:txBody>
          <a:bodyPr wrap="square" rtlCol="0">
            <a:spAutoFit/>
          </a:bodyPr>
          <a:lstStyle/>
          <a:p>
            <a:r>
              <a:rPr lang="en-GB" sz="1400" dirty="0">
                <a:latin typeface="Roboto" panose="02000000000000000000" pitchFamily="2" charset="0"/>
                <a:ea typeface="Roboto" panose="02000000000000000000" pitchFamily="2" charset="0"/>
                <a:cs typeface="Roboto" panose="02000000000000000000" pitchFamily="2" charset="0"/>
              </a:rPr>
              <a:t>Constrained</a:t>
            </a:r>
          </a:p>
        </p:txBody>
      </p:sp>
      <p:sp>
        <p:nvSpPr>
          <p:cNvPr id="64" name="TextBox 63">
            <a:extLst>
              <a:ext uri="{FF2B5EF4-FFF2-40B4-BE49-F238E27FC236}">
                <a16:creationId xmlns:a16="http://schemas.microsoft.com/office/drawing/2014/main" id="{8ACB78F7-8CA1-A46E-3C4E-E121ED9D2936}"/>
              </a:ext>
            </a:extLst>
          </p:cNvPr>
          <p:cNvSpPr txBox="1"/>
          <p:nvPr/>
        </p:nvSpPr>
        <p:spPr>
          <a:xfrm>
            <a:off x="9052452" y="4205926"/>
            <a:ext cx="1756737" cy="307777"/>
          </a:xfrm>
          <a:prstGeom prst="rect">
            <a:avLst/>
          </a:prstGeom>
          <a:noFill/>
        </p:spPr>
        <p:txBody>
          <a:bodyPr wrap="square" rtlCol="0">
            <a:spAutoFit/>
          </a:bodyPr>
          <a:lstStyle/>
          <a:p>
            <a:pPr algn="r"/>
            <a:r>
              <a:rPr lang="en-GB" sz="1400" dirty="0">
                <a:latin typeface="Roboto" panose="02000000000000000000" pitchFamily="2" charset="0"/>
                <a:ea typeface="Roboto" panose="02000000000000000000" pitchFamily="2" charset="0"/>
                <a:cs typeface="Roboto" panose="02000000000000000000" pitchFamily="2" charset="0"/>
              </a:rPr>
              <a:t>Grid supply point</a:t>
            </a:r>
          </a:p>
        </p:txBody>
      </p:sp>
      <p:sp>
        <p:nvSpPr>
          <p:cNvPr id="65" name="TextBox 64">
            <a:extLst>
              <a:ext uri="{FF2B5EF4-FFF2-40B4-BE49-F238E27FC236}">
                <a16:creationId xmlns:a16="http://schemas.microsoft.com/office/drawing/2014/main" id="{53926539-B267-2099-DC12-48F7BA8BF403}"/>
              </a:ext>
            </a:extLst>
          </p:cNvPr>
          <p:cNvSpPr txBox="1"/>
          <p:nvPr/>
        </p:nvSpPr>
        <p:spPr>
          <a:xfrm>
            <a:off x="9052452" y="4620160"/>
            <a:ext cx="1756737" cy="307777"/>
          </a:xfrm>
          <a:prstGeom prst="rect">
            <a:avLst/>
          </a:prstGeom>
          <a:noFill/>
        </p:spPr>
        <p:txBody>
          <a:bodyPr wrap="square" rtlCol="0">
            <a:spAutoFit/>
          </a:bodyPr>
          <a:lstStyle/>
          <a:p>
            <a:pPr algn="r"/>
            <a:r>
              <a:rPr lang="en-GB" sz="1400" dirty="0">
                <a:latin typeface="Roboto" panose="02000000000000000000" pitchFamily="2" charset="0"/>
                <a:ea typeface="Roboto" panose="02000000000000000000" pitchFamily="2" charset="0"/>
                <a:cs typeface="Roboto" panose="02000000000000000000" pitchFamily="2" charset="0"/>
              </a:rPr>
              <a:t>Bulk supply point</a:t>
            </a:r>
          </a:p>
        </p:txBody>
      </p:sp>
      <p:sp>
        <p:nvSpPr>
          <p:cNvPr id="66" name="TextBox 65">
            <a:extLst>
              <a:ext uri="{FF2B5EF4-FFF2-40B4-BE49-F238E27FC236}">
                <a16:creationId xmlns:a16="http://schemas.microsoft.com/office/drawing/2014/main" id="{717486A3-4303-08C7-E160-121447B0C903}"/>
              </a:ext>
            </a:extLst>
          </p:cNvPr>
          <p:cNvSpPr txBox="1"/>
          <p:nvPr/>
        </p:nvSpPr>
        <p:spPr>
          <a:xfrm>
            <a:off x="9052452" y="5013128"/>
            <a:ext cx="1756737" cy="307777"/>
          </a:xfrm>
          <a:prstGeom prst="rect">
            <a:avLst/>
          </a:prstGeom>
          <a:noFill/>
        </p:spPr>
        <p:txBody>
          <a:bodyPr wrap="square" rtlCol="0">
            <a:spAutoFit/>
          </a:bodyPr>
          <a:lstStyle/>
          <a:p>
            <a:pPr algn="r"/>
            <a:r>
              <a:rPr lang="en-GB" sz="1400" dirty="0">
                <a:latin typeface="Roboto" panose="02000000000000000000" pitchFamily="2" charset="0"/>
                <a:ea typeface="Roboto" panose="02000000000000000000" pitchFamily="2" charset="0"/>
                <a:cs typeface="Roboto" panose="02000000000000000000" pitchFamily="2" charset="0"/>
              </a:rPr>
              <a:t>Primary substation</a:t>
            </a:r>
          </a:p>
        </p:txBody>
      </p:sp>
      <p:sp>
        <p:nvSpPr>
          <p:cNvPr id="67" name="Oval 66">
            <a:extLst>
              <a:ext uri="{FF2B5EF4-FFF2-40B4-BE49-F238E27FC236}">
                <a16:creationId xmlns:a16="http://schemas.microsoft.com/office/drawing/2014/main" id="{6C444352-4BB5-EEF1-A044-BFA4F02F91FB}"/>
              </a:ext>
            </a:extLst>
          </p:cNvPr>
          <p:cNvSpPr/>
          <p:nvPr/>
        </p:nvSpPr>
        <p:spPr>
          <a:xfrm>
            <a:off x="9642592" y="3172265"/>
            <a:ext cx="850900" cy="8291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8" name="Straight Connector 67">
            <a:extLst>
              <a:ext uri="{FF2B5EF4-FFF2-40B4-BE49-F238E27FC236}">
                <a16:creationId xmlns:a16="http://schemas.microsoft.com/office/drawing/2014/main" id="{09661622-F9BF-FFF6-3A52-5063D43B5E33}"/>
              </a:ext>
            </a:extLst>
          </p:cNvPr>
          <p:cNvCxnSpPr>
            <a:stCxn id="67" idx="0"/>
            <a:endCxn id="67" idx="4"/>
          </p:cNvCxnSpPr>
          <p:nvPr/>
        </p:nvCxnSpPr>
        <p:spPr>
          <a:xfrm>
            <a:off x="10068042" y="3172265"/>
            <a:ext cx="0" cy="82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6A0C170-C3CE-28FD-C115-E6FEC939BCA0}"/>
              </a:ext>
            </a:extLst>
          </p:cNvPr>
          <p:cNvSpPr txBox="1"/>
          <p:nvPr/>
        </p:nvSpPr>
        <p:spPr>
          <a:xfrm rot="16200000">
            <a:off x="9535578" y="3403216"/>
            <a:ext cx="738903" cy="276999"/>
          </a:xfrm>
          <a:prstGeom prst="rect">
            <a:avLst/>
          </a:prstGeom>
          <a:noFill/>
        </p:spPr>
        <p:txBody>
          <a:bodyPr wrap="square" rtlCol="0">
            <a:spAutoFit/>
          </a:bodyPr>
          <a:lstStyle/>
          <a:p>
            <a:r>
              <a:rPr lang="en-GB" sz="1200" dirty="0">
                <a:latin typeface="Roboto" panose="02000000000000000000" pitchFamily="2" charset="0"/>
                <a:ea typeface="Roboto" panose="02000000000000000000" pitchFamily="2" charset="0"/>
                <a:cs typeface="Roboto" panose="02000000000000000000" pitchFamily="2" charset="0"/>
              </a:rPr>
              <a:t>Supply</a:t>
            </a:r>
          </a:p>
        </p:txBody>
      </p:sp>
      <p:sp>
        <p:nvSpPr>
          <p:cNvPr id="70" name="TextBox 69">
            <a:extLst>
              <a:ext uri="{FF2B5EF4-FFF2-40B4-BE49-F238E27FC236}">
                <a16:creationId xmlns:a16="http://schemas.microsoft.com/office/drawing/2014/main" id="{82C288DE-6CC0-C808-F36D-65F76045BAAC}"/>
              </a:ext>
            </a:extLst>
          </p:cNvPr>
          <p:cNvSpPr txBox="1"/>
          <p:nvPr/>
        </p:nvSpPr>
        <p:spPr>
          <a:xfrm rot="16200000">
            <a:off x="9796233" y="3367571"/>
            <a:ext cx="949734" cy="276999"/>
          </a:xfrm>
          <a:prstGeom prst="rect">
            <a:avLst/>
          </a:prstGeom>
          <a:noFill/>
        </p:spPr>
        <p:txBody>
          <a:bodyPr wrap="square" rtlCol="0">
            <a:spAutoFit/>
          </a:bodyPr>
          <a:lstStyle/>
          <a:p>
            <a:r>
              <a:rPr lang="en-GB" sz="1200" dirty="0">
                <a:latin typeface="Roboto" panose="02000000000000000000" pitchFamily="2" charset="0"/>
                <a:ea typeface="Roboto" panose="02000000000000000000" pitchFamily="2" charset="0"/>
                <a:cs typeface="Roboto" panose="02000000000000000000" pitchFamily="2" charset="0"/>
              </a:rPr>
              <a:t>Demand</a:t>
            </a:r>
          </a:p>
        </p:txBody>
      </p:sp>
      <p:cxnSp>
        <p:nvCxnSpPr>
          <p:cNvPr id="71" name="Straight Connector 70">
            <a:extLst>
              <a:ext uri="{FF2B5EF4-FFF2-40B4-BE49-F238E27FC236}">
                <a16:creationId xmlns:a16="http://schemas.microsoft.com/office/drawing/2014/main" id="{1A30EC7C-74DB-E75F-8DD4-ABF273F3CF45}"/>
              </a:ext>
            </a:extLst>
          </p:cNvPr>
          <p:cNvCxnSpPr/>
          <p:nvPr/>
        </p:nvCxnSpPr>
        <p:spPr>
          <a:xfrm>
            <a:off x="9115794" y="1911187"/>
            <a:ext cx="676431" cy="0"/>
          </a:xfrm>
          <a:prstGeom prst="line">
            <a:avLst/>
          </a:prstGeom>
          <a:ln w="19050">
            <a:solidFill>
              <a:srgbClr val="DEC16D"/>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211BF3E-E233-943A-630A-4F50A9CFECDA}"/>
              </a:ext>
            </a:extLst>
          </p:cNvPr>
          <p:cNvCxnSpPr/>
          <p:nvPr/>
        </p:nvCxnSpPr>
        <p:spPr>
          <a:xfrm>
            <a:off x="9115794" y="2289514"/>
            <a:ext cx="676431" cy="0"/>
          </a:xfrm>
          <a:prstGeom prst="line">
            <a:avLst/>
          </a:prstGeom>
          <a:ln w="38100">
            <a:solidFill>
              <a:srgbClr val="F7DB2C"/>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A099846-AFF4-29FF-26E4-74AD8A629B0B}"/>
              </a:ext>
            </a:extLst>
          </p:cNvPr>
          <p:cNvSpPr txBox="1"/>
          <p:nvPr/>
        </p:nvSpPr>
        <p:spPr>
          <a:xfrm>
            <a:off x="9826549" y="1758989"/>
            <a:ext cx="1947250" cy="307777"/>
          </a:xfrm>
          <a:prstGeom prst="rect">
            <a:avLst/>
          </a:prstGeom>
          <a:noFill/>
        </p:spPr>
        <p:txBody>
          <a:bodyPr wrap="square" rtlCol="0">
            <a:spAutoFit/>
          </a:bodyPr>
          <a:lstStyle/>
          <a:p>
            <a:r>
              <a:rPr lang="en-GB" sz="1400" dirty="0">
                <a:latin typeface="Roboto" panose="02000000000000000000" pitchFamily="2" charset="0"/>
                <a:ea typeface="Roboto" panose="02000000000000000000" pitchFamily="2" charset="0"/>
                <a:cs typeface="Roboto" panose="02000000000000000000" pitchFamily="2" charset="0"/>
              </a:rPr>
              <a:t>Distribution network</a:t>
            </a:r>
          </a:p>
        </p:txBody>
      </p:sp>
      <p:sp>
        <p:nvSpPr>
          <p:cNvPr id="74" name="TextBox 73">
            <a:extLst>
              <a:ext uri="{FF2B5EF4-FFF2-40B4-BE49-F238E27FC236}">
                <a16:creationId xmlns:a16="http://schemas.microsoft.com/office/drawing/2014/main" id="{6AC1E2B2-91B6-BA8B-5DE0-DED358A731CE}"/>
              </a:ext>
            </a:extLst>
          </p:cNvPr>
          <p:cNvSpPr txBox="1"/>
          <p:nvPr/>
        </p:nvSpPr>
        <p:spPr>
          <a:xfrm>
            <a:off x="9818510" y="2128781"/>
            <a:ext cx="1947250" cy="307777"/>
          </a:xfrm>
          <a:prstGeom prst="rect">
            <a:avLst/>
          </a:prstGeom>
          <a:noFill/>
        </p:spPr>
        <p:txBody>
          <a:bodyPr wrap="square" rtlCol="0">
            <a:spAutoFit/>
          </a:bodyPr>
          <a:lstStyle/>
          <a:p>
            <a:r>
              <a:rPr lang="en-GB" sz="1400" dirty="0">
                <a:latin typeface="Roboto" panose="02000000000000000000" pitchFamily="2" charset="0"/>
                <a:ea typeface="Roboto" panose="02000000000000000000" pitchFamily="2" charset="0"/>
                <a:cs typeface="Roboto" panose="02000000000000000000" pitchFamily="2" charset="0"/>
              </a:rPr>
              <a:t>Transmission network</a:t>
            </a:r>
          </a:p>
        </p:txBody>
      </p:sp>
      <p:cxnSp>
        <p:nvCxnSpPr>
          <p:cNvPr id="75" name="Straight Arrow Connector 74">
            <a:extLst>
              <a:ext uri="{FF2B5EF4-FFF2-40B4-BE49-F238E27FC236}">
                <a16:creationId xmlns:a16="http://schemas.microsoft.com/office/drawing/2014/main" id="{82E6FB08-9C3B-DA28-EF6F-30C9897507F1}"/>
              </a:ext>
            </a:extLst>
          </p:cNvPr>
          <p:cNvCxnSpPr>
            <a:cxnSpLocks/>
          </p:cNvCxnSpPr>
          <p:nvPr/>
        </p:nvCxnSpPr>
        <p:spPr>
          <a:xfrm flipV="1">
            <a:off x="863906" y="3975847"/>
            <a:ext cx="0" cy="952090"/>
          </a:xfrm>
          <a:prstGeom prst="straightConnector1">
            <a:avLst/>
          </a:prstGeom>
          <a:ln w="38100">
            <a:solidFill>
              <a:srgbClr val="008080"/>
            </a:solidFill>
            <a:tailEnd type="ova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5006BB9-3BCF-4F69-8960-1FB0405A3145}"/>
              </a:ext>
            </a:extLst>
          </p:cNvPr>
          <p:cNvSpPr txBox="1"/>
          <p:nvPr/>
        </p:nvSpPr>
        <p:spPr>
          <a:xfrm>
            <a:off x="349037" y="4927937"/>
            <a:ext cx="1430722" cy="1015663"/>
          </a:xfrm>
          <a:prstGeom prst="rect">
            <a:avLst/>
          </a:prstGeom>
          <a:solidFill>
            <a:srgbClr val="008080"/>
          </a:solidFill>
        </p:spPr>
        <p:txBody>
          <a:bodyPr wrap="square">
            <a:spAutoFit/>
          </a:bodyPr>
          <a:lstStyle/>
          <a:p>
            <a:r>
              <a:rPr lang="en-GB" sz="1200" b="1" dirty="0">
                <a:solidFill>
                  <a:schemeClr val="bg1"/>
                </a:solidFill>
                <a:latin typeface="Roboto" panose="02000000000000000000" pitchFamily="2" charset="0"/>
                <a:ea typeface="Roboto" panose="02000000000000000000" pitchFamily="2" charset="0"/>
                <a:cs typeface="Roboto" panose="02000000000000000000" pitchFamily="2" charset="0"/>
              </a:rPr>
              <a:t>Substations in the west are constrained for supply but not demand</a:t>
            </a:r>
            <a:endParaRPr lang="en-GB" sz="11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7" name="TextBox 76">
            <a:extLst>
              <a:ext uri="{FF2B5EF4-FFF2-40B4-BE49-F238E27FC236}">
                <a16:creationId xmlns:a16="http://schemas.microsoft.com/office/drawing/2014/main" id="{3A62C6AC-B576-C3E6-F2FC-F06B4522E5BB}"/>
              </a:ext>
            </a:extLst>
          </p:cNvPr>
          <p:cNvSpPr txBox="1"/>
          <p:nvPr/>
        </p:nvSpPr>
        <p:spPr>
          <a:xfrm>
            <a:off x="1064398" y="1051103"/>
            <a:ext cx="1430722" cy="1015663"/>
          </a:xfrm>
          <a:prstGeom prst="rect">
            <a:avLst/>
          </a:prstGeom>
          <a:solidFill>
            <a:srgbClr val="008080"/>
          </a:solidFill>
        </p:spPr>
        <p:txBody>
          <a:bodyPr wrap="square">
            <a:spAutoFit/>
          </a:bodyPr>
          <a:lstStyle/>
          <a:p>
            <a:r>
              <a:rPr lang="en-GB" sz="1200" b="1" dirty="0">
                <a:solidFill>
                  <a:schemeClr val="bg1"/>
                </a:solidFill>
                <a:latin typeface="Roboto" panose="02000000000000000000" pitchFamily="2" charset="0"/>
                <a:ea typeface="Roboto" panose="02000000000000000000" pitchFamily="2" charset="0"/>
                <a:cs typeface="Roboto" panose="02000000000000000000" pitchFamily="2" charset="0"/>
              </a:rPr>
              <a:t>Substations in the centre are constrained for supply and demand</a:t>
            </a:r>
            <a:endParaRPr lang="en-GB" sz="11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78" name="Straight Arrow Connector 77">
            <a:extLst>
              <a:ext uri="{FF2B5EF4-FFF2-40B4-BE49-F238E27FC236}">
                <a16:creationId xmlns:a16="http://schemas.microsoft.com/office/drawing/2014/main" id="{3290FD4B-FA1B-B7B5-5CF3-A4773C8A0AC3}"/>
              </a:ext>
            </a:extLst>
          </p:cNvPr>
          <p:cNvCxnSpPr>
            <a:cxnSpLocks/>
            <a:stCxn id="77" idx="3"/>
          </p:cNvCxnSpPr>
          <p:nvPr/>
        </p:nvCxnSpPr>
        <p:spPr>
          <a:xfrm flipV="1">
            <a:off x="2495120" y="1558934"/>
            <a:ext cx="1657780" cy="1"/>
          </a:xfrm>
          <a:prstGeom prst="straightConnector1">
            <a:avLst/>
          </a:prstGeom>
          <a:ln w="38100">
            <a:solidFill>
              <a:srgbClr val="008080"/>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3BD969B-78F3-25A4-1962-4970B543A4C0}"/>
              </a:ext>
            </a:extLst>
          </p:cNvPr>
          <p:cNvCxnSpPr>
            <a:cxnSpLocks/>
          </p:cNvCxnSpPr>
          <p:nvPr/>
        </p:nvCxnSpPr>
        <p:spPr>
          <a:xfrm flipV="1">
            <a:off x="7551419" y="4216241"/>
            <a:ext cx="0" cy="952090"/>
          </a:xfrm>
          <a:prstGeom prst="straightConnector1">
            <a:avLst/>
          </a:prstGeom>
          <a:ln w="38100">
            <a:solidFill>
              <a:srgbClr val="008080"/>
            </a:solidFill>
            <a:tailEnd type="ova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012410F-8BBC-6F05-2638-0D7FDF2C0E8B}"/>
              </a:ext>
            </a:extLst>
          </p:cNvPr>
          <p:cNvSpPr txBox="1"/>
          <p:nvPr/>
        </p:nvSpPr>
        <p:spPr>
          <a:xfrm>
            <a:off x="7036549" y="4954326"/>
            <a:ext cx="1666866" cy="1015663"/>
          </a:xfrm>
          <a:prstGeom prst="rect">
            <a:avLst/>
          </a:prstGeom>
          <a:solidFill>
            <a:srgbClr val="008080"/>
          </a:solidFill>
        </p:spPr>
        <p:txBody>
          <a:bodyPr wrap="square">
            <a:spAutoFit/>
          </a:bodyPr>
          <a:lstStyle/>
          <a:p>
            <a:r>
              <a:rPr lang="en-GB" sz="1200" b="1" dirty="0">
                <a:solidFill>
                  <a:schemeClr val="bg1"/>
                </a:solidFill>
                <a:latin typeface="Roboto" panose="02000000000000000000" pitchFamily="2" charset="0"/>
                <a:ea typeface="Roboto" panose="02000000000000000000" pitchFamily="2" charset="0"/>
                <a:cs typeface="Roboto" panose="02000000000000000000" pitchFamily="2" charset="0"/>
              </a:rPr>
              <a:t>Many BCP substations are demand constrained but have supply headroom</a:t>
            </a:r>
            <a:endParaRPr lang="en-GB" sz="11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1" name="TextBox 80">
            <a:extLst>
              <a:ext uri="{FF2B5EF4-FFF2-40B4-BE49-F238E27FC236}">
                <a16:creationId xmlns:a16="http://schemas.microsoft.com/office/drawing/2014/main" id="{93377514-3105-BB88-915B-C6353752B34F}"/>
              </a:ext>
            </a:extLst>
          </p:cNvPr>
          <p:cNvSpPr txBox="1"/>
          <p:nvPr/>
        </p:nvSpPr>
        <p:spPr>
          <a:xfrm>
            <a:off x="3494472" y="5632034"/>
            <a:ext cx="1486428" cy="276999"/>
          </a:xfrm>
          <a:prstGeom prst="rect">
            <a:avLst/>
          </a:prstGeom>
          <a:noFill/>
        </p:spPr>
        <p:txBody>
          <a:bodyPr wrap="square" rtlCol="0">
            <a:spAutoFit/>
          </a:bodyPr>
          <a:lstStyle/>
          <a:p>
            <a:r>
              <a:rPr lang="en-GB" sz="1200" dirty="0">
                <a:solidFill>
                  <a:schemeClr val="bg1"/>
                </a:solidFill>
                <a:highlight>
                  <a:srgbClr val="008080"/>
                </a:highlight>
              </a:rPr>
              <a:t>Portland Port</a:t>
            </a:r>
          </a:p>
        </p:txBody>
      </p:sp>
      <p:sp>
        <p:nvSpPr>
          <p:cNvPr id="82" name="TextBox 81">
            <a:extLst>
              <a:ext uri="{FF2B5EF4-FFF2-40B4-BE49-F238E27FC236}">
                <a16:creationId xmlns:a16="http://schemas.microsoft.com/office/drawing/2014/main" id="{871E337B-4A87-E885-C14E-35155EB657F6}"/>
              </a:ext>
            </a:extLst>
          </p:cNvPr>
          <p:cNvSpPr txBox="1"/>
          <p:nvPr/>
        </p:nvSpPr>
        <p:spPr>
          <a:xfrm>
            <a:off x="6366772" y="4464946"/>
            <a:ext cx="1486428" cy="276999"/>
          </a:xfrm>
          <a:prstGeom prst="rect">
            <a:avLst/>
          </a:prstGeom>
          <a:noFill/>
        </p:spPr>
        <p:txBody>
          <a:bodyPr wrap="square" rtlCol="0">
            <a:spAutoFit/>
          </a:bodyPr>
          <a:lstStyle/>
          <a:p>
            <a:r>
              <a:rPr lang="en-GB" sz="1200" dirty="0">
                <a:solidFill>
                  <a:schemeClr val="bg1"/>
                </a:solidFill>
                <a:highlight>
                  <a:srgbClr val="008080"/>
                </a:highlight>
              </a:rPr>
              <a:t>Poole Port</a:t>
            </a:r>
          </a:p>
        </p:txBody>
      </p:sp>
      <p:sp>
        <p:nvSpPr>
          <p:cNvPr id="83" name="TextBox 82">
            <a:extLst>
              <a:ext uri="{FF2B5EF4-FFF2-40B4-BE49-F238E27FC236}">
                <a16:creationId xmlns:a16="http://schemas.microsoft.com/office/drawing/2014/main" id="{EE335046-AE23-69B8-126B-845279E12218}"/>
              </a:ext>
            </a:extLst>
          </p:cNvPr>
          <p:cNvSpPr txBox="1"/>
          <p:nvPr/>
        </p:nvSpPr>
        <p:spPr>
          <a:xfrm>
            <a:off x="4694007" y="4741945"/>
            <a:ext cx="1486428" cy="461665"/>
          </a:xfrm>
          <a:prstGeom prst="rect">
            <a:avLst/>
          </a:prstGeom>
          <a:noFill/>
        </p:spPr>
        <p:txBody>
          <a:bodyPr wrap="square" rtlCol="0">
            <a:spAutoFit/>
          </a:bodyPr>
          <a:lstStyle/>
          <a:p>
            <a:r>
              <a:rPr lang="en-GB" sz="1200" dirty="0">
                <a:solidFill>
                  <a:schemeClr val="bg1"/>
                </a:solidFill>
                <a:highlight>
                  <a:srgbClr val="008080"/>
                </a:highlight>
              </a:rPr>
              <a:t>Dorset Innovation</a:t>
            </a:r>
          </a:p>
          <a:p>
            <a:r>
              <a:rPr lang="en-GB" sz="1200" dirty="0">
                <a:solidFill>
                  <a:schemeClr val="bg1"/>
                </a:solidFill>
                <a:highlight>
                  <a:srgbClr val="008080"/>
                </a:highlight>
              </a:rPr>
              <a:t>Park</a:t>
            </a:r>
          </a:p>
        </p:txBody>
      </p:sp>
      <p:sp>
        <p:nvSpPr>
          <p:cNvPr id="84" name="TextBox 83">
            <a:extLst>
              <a:ext uri="{FF2B5EF4-FFF2-40B4-BE49-F238E27FC236}">
                <a16:creationId xmlns:a16="http://schemas.microsoft.com/office/drawing/2014/main" id="{ADF53D66-3E16-74AC-0D84-E23039DCA75A}"/>
              </a:ext>
            </a:extLst>
          </p:cNvPr>
          <p:cNvSpPr txBox="1"/>
          <p:nvPr/>
        </p:nvSpPr>
        <p:spPr>
          <a:xfrm>
            <a:off x="7230356" y="3652272"/>
            <a:ext cx="1486428" cy="461665"/>
          </a:xfrm>
          <a:prstGeom prst="rect">
            <a:avLst/>
          </a:prstGeom>
          <a:noFill/>
        </p:spPr>
        <p:txBody>
          <a:bodyPr wrap="square" rtlCol="0">
            <a:spAutoFit/>
          </a:bodyPr>
          <a:lstStyle/>
          <a:p>
            <a:r>
              <a:rPr lang="en-GB" sz="1200" dirty="0">
                <a:solidFill>
                  <a:schemeClr val="bg1"/>
                </a:solidFill>
                <a:highlight>
                  <a:srgbClr val="008080"/>
                </a:highlight>
              </a:rPr>
              <a:t>Bournemouth Airport</a:t>
            </a:r>
          </a:p>
        </p:txBody>
      </p:sp>
      <p:sp>
        <p:nvSpPr>
          <p:cNvPr id="85" name="TextBox 84">
            <a:extLst>
              <a:ext uri="{FF2B5EF4-FFF2-40B4-BE49-F238E27FC236}">
                <a16:creationId xmlns:a16="http://schemas.microsoft.com/office/drawing/2014/main" id="{9F1D3BC1-D511-B1B3-9B25-570F767B6FF6}"/>
              </a:ext>
            </a:extLst>
          </p:cNvPr>
          <p:cNvSpPr txBox="1"/>
          <p:nvPr/>
        </p:nvSpPr>
        <p:spPr>
          <a:xfrm>
            <a:off x="5066535" y="4175617"/>
            <a:ext cx="1113900" cy="461665"/>
          </a:xfrm>
          <a:prstGeom prst="rect">
            <a:avLst/>
          </a:prstGeom>
          <a:noFill/>
        </p:spPr>
        <p:txBody>
          <a:bodyPr wrap="square" rtlCol="0">
            <a:spAutoFit/>
          </a:bodyPr>
          <a:lstStyle/>
          <a:p>
            <a:pPr algn="r"/>
            <a:r>
              <a:rPr lang="en-GB" sz="1200" dirty="0">
                <a:solidFill>
                  <a:schemeClr val="bg1"/>
                </a:solidFill>
                <a:highlight>
                  <a:srgbClr val="008080"/>
                </a:highlight>
              </a:rPr>
              <a:t>Holton Heath Bus Station</a:t>
            </a:r>
          </a:p>
        </p:txBody>
      </p:sp>
      <p:sp>
        <p:nvSpPr>
          <p:cNvPr id="86" name="TextBox 85">
            <a:extLst>
              <a:ext uri="{FF2B5EF4-FFF2-40B4-BE49-F238E27FC236}">
                <a16:creationId xmlns:a16="http://schemas.microsoft.com/office/drawing/2014/main" id="{63874658-CDC2-9B87-3FEE-DA2209A601AB}"/>
              </a:ext>
            </a:extLst>
          </p:cNvPr>
          <p:cNvSpPr txBox="1"/>
          <p:nvPr/>
        </p:nvSpPr>
        <p:spPr>
          <a:xfrm>
            <a:off x="5876914" y="3222113"/>
            <a:ext cx="1209740" cy="461665"/>
          </a:xfrm>
          <a:prstGeom prst="rect">
            <a:avLst/>
          </a:prstGeom>
          <a:noFill/>
        </p:spPr>
        <p:txBody>
          <a:bodyPr wrap="square" rtlCol="0">
            <a:spAutoFit/>
          </a:bodyPr>
          <a:lstStyle/>
          <a:p>
            <a:pPr algn="r"/>
            <a:r>
              <a:rPr lang="en-GB" sz="1200" dirty="0">
                <a:solidFill>
                  <a:schemeClr val="bg1"/>
                </a:solidFill>
                <a:highlight>
                  <a:srgbClr val="008080"/>
                </a:highlight>
              </a:rPr>
              <a:t>Ferndown Industrial Estate</a:t>
            </a:r>
          </a:p>
        </p:txBody>
      </p:sp>
      <p:sp>
        <p:nvSpPr>
          <p:cNvPr id="87" name="TextBox 86">
            <a:extLst>
              <a:ext uri="{FF2B5EF4-FFF2-40B4-BE49-F238E27FC236}">
                <a16:creationId xmlns:a16="http://schemas.microsoft.com/office/drawing/2014/main" id="{43C8BB46-761C-5CC8-D67F-8D8DA5F9A245}"/>
              </a:ext>
            </a:extLst>
          </p:cNvPr>
          <p:cNvSpPr txBox="1"/>
          <p:nvPr/>
        </p:nvSpPr>
        <p:spPr>
          <a:xfrm>
            <a:off x="4261255" y="2205725"/>
            <a:ext cx="1486428" cy="646331"/>
          </a:xfrm>
          <a:prstGeom prst="rect">
            <a:avLst/>
          </a:prstGeom>
          <a:noFill/>
        </p:spPr>
        <p:txBody>
          <a:bodyPr wrap="square" rtlCol="0">
            <a:spAutoFit/>
          </a:bodyPr>
          <a:lstStyle/>
          <a:p>
            <a:r>
              <a:rPr lang="en-GB" sz="1200" dirty="0">
                <a:solidFill>
                  <a:schemeClr val="bg1"/>
                </a:solidFill>
                <a:highlight>
                  <a:srgbClr val="008080"/>
                </a:highlight>
              </a:rPr>
              <a:t>North Dorset Business</a:t>
            </a:r>
          </a:p>
          <a:p>
            <a:r>
              <a:rPr lang="en-GB" sz="1200" dirty="0">
                <a:solidFill>
                  <a:schemeClr val="bg1"/>
                </a:solidFill>
                <a:highlight>
                  <a:srgbClr val="008080"/>
                </a:highlight>
              </a:rPr>
              <a:t>Park</a:t>
            </a:r>
          </a:p>
        </p:txBody>
      </p:sp>
    </p:spTree>
    <p:extLst>
      <p:ext uri="{BB962C8B-B14F-4D97-AF65-F5344CB8AC3E}">
        <p14:creationId xmlns:p14="http://schemas.microsoft.com/office/powerpoint/2010/main" val="22788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2EDD32-7986-DFD1-6E15-539F852286C8}"/>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DD59119D-B25E-D74B-9AD2-EB2CD5078AC1}"/>
              </a:ext>
            </a:extLst>
          </p:cNvPr>
          <p:cNvSpPr txBox="1"/>
          <p:nvPr/>
        </p:nvSpPr>
        <p:spPr>
          <a:xfrm>
            <a:off x="148346" y="138129"/>
            <a:ext cx="1219200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How is demand forecast? </a:t>
            </a:r>
            <a:r>
              <a:rPr lang="en-GB" sz="3000" dirty="0">
                <a:solidFill>
                  <a:schemeClr val="bg1"/>
                </a:solidFill>
                <a:latin typeface="Roboto" panose="02000000000000000000" pitchFamily="2" charset="0"/>
                <a:ea typeface="Roboto" panose="02000000000000000000" pitchFamily="2" charset="0"/>
                <a:cs typeface="Roboto" panose="02000000000000000000" pitchFamily="2" charset="0"/>
              </a:rPr>
              <a:t>Business planning</a:t>
            </a:r>
            <a:endParaRPr lang="en-GB" sz="3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8BB01DB2-EA4E-111E-1CA0-BB1933517402}"/>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0B98F5EC-D8F8-5315-09DC-DF20DBB718B5}"/>
              </a:ext>
            </a:extLst>
          </p:cNvPr>
          <p:cNvGrpSpPr/>
          <p:nvPr/>
        </p:nvGrpSpPr>
        <p:grpSpPr>
          <a:xfrm>
            <a:off x="11097683" y="6513554"/>
            <a:ext cx="1011528" cy="296390"/>
            <a:chOff x="8948148" y="5756915"/>
            <a:chExt cx="3002166" cy="920334"/>
          </a:xfrm>
        </p:grpSpPr>
        <p:sp>
          <p:nvSpPr>
            <p:cNvPr id="7" name="Oval 6">
              <a:extLst>
                <a:ext uri="{FF2B5EF4-FFF2-40B4-BE49-F238E27FC236}">
                  <a16:creationId xmlns:a16="http://schemas.microsoft.com/office/drawing/2014/main" id="{AECD5586-9030-BF54-FAAA-A2B78230CC59}"/>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1178A8AB-1EED-ED15-8F2E-35CB730D03D1}"/>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DDBCB8DD-2CBD-6561-2536-E1E81BD40B19}"/>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Electric Tower outline">
              <a:extLst>
                <a:ext uri="{FF2B5EF4-FFF2-40B4-BE49-F238E27FC236}">
                  <a16:creationId xmlns:a16="http://schemas.microsoft.com/office/drawing/2014/main" id="{9DB85E5B-A5F7-3BBD-6641-89196AF422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11" name="Graphic 10" descr="Plugged Unplugged outline">
              <a:extLst>
                <a:ext uri="{FF2B5EF4-FFF2-40B4-BE49-F238E27FC236}">
                  <a16:creationId xmlns:a16="http://schemas.microsoft.com/office/drawing/2014/main" id="{5A83F0FC-63FF-4EFA-358E-BDA8470AFA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12" name="Picture 11">
              <a:extLst>
                <a:ext uri="{FF2B5EF4-FFF2-40B4-BE49-F238E27FC236}">
                  <a16:creationId xmlns:a16="http://schemas.microsoft.com/office/drawing/2014/main" id="{7ABBD563-F94C-D3E7-99B5-FF3C74D254D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sp>
        <p:nvSpPr>
          <p:cNvPr id="13" name="Rectangle 12">
            <a:extLst>
              <a:ext uri="{FF2B5EF4-FFF2-40B4-BE49-F238E27FC236}">
                <a16:creationId xmlns:a16="http://schemas.microsoft.com/office/drawing/2014/main" id="{C1088799-DC24-9E25-DFD9-2729A37860C7}"/>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700022E4-7A67-CC49-20E1-609191D4A1DE}"/>
              </a:ext>
            </a:extLst>
          </p:cNvPr>
          <p:cNvSpPr txBox="1"/>
          <p:nvPr/>
        </p:nvSpPr>
        <p:spPr>
          <a:xfrm>
            <a:off x="148346" y="138129"/>
            <a:ext cx="1219200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How is policy changing?</a:t>
            </a:r>
            <a:endParaRPr lang="en-GB" sz="30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3" name="Picture 22" descr="A green logo with text&#10;&#10;Description automatically generated">
            <a:extLst>
              <a:ext uri="{FF2B5EF4-FFF2-40B4-BE49-F238E27FC236}">
                <a16:creationId xmlns:a16="http://schemas.microsoft.com/office/drawing/2014/main" id="{B7A448C1-72CE-0AD1-47E6-A9B0F99F819D}"/>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33" name="Rectangle 32">
            <a:extLst>
              <a:ext uri="{FF2B5EF4-FFF2-40B4-BE49-F238E27FC236}">
                <a16:creationId xmlns:a16="http://schemas.microsoft.com/office/drawing/2014/main" id="{D174D203-57E4-25EE-68F5-D0E608C4F117}"/>
              </a:ext>
            </a:extLst>
          </p:cNvPr>
          <p:cNvSpPr/>
          <p:nvPr/>
        </p:nvSpPr>
        <p:spPr>
          <a:xfrm>
            <a:off x="89980" y="995283"/>
            <a:ext cx="2308511" cy="7546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Roboto" panose="02000000000000000000" pitchFamily="2" charset="0"/>
                <a:ea typeface="Roboto" panose="02000000000000000000" pitchFamily="2" charset="0"/>
                <a:cs typeface="Roboto" panose="02000000000000000000" pitchFamily="2" charset="0"/>
              </a:rPr>
              <a:t>British Energy Security Strategy</a:t>
            </a:r>
          </a:p>
        </p:txBody>
      </p:sp>
      <p:sp>
        <p:nvSpPr>
          <p:cNvPr id="34" name="Rectangle 33">
            <a:extLst>
              <a:ext uri="{FF2B5EF4-FFF2-40B4-BE49-F238E27FC236}">
                <a16:creationId xmlns:a16="http://schemas.microsoft.com/office/drawing/2014/main" id="{3CA8EA7A-CD6F-9AF6-34A0-D295D4EDB2FD}"/>
              </a:ext>
            </a:extLst>
          </p:cNvPr>
          <p:cNvSpPr/>
          <p:nvPr/>
        </p:nvSpPr>
        <p:spPr>
          <a:xfrm>
            <a:off x="89979" y="1941117"/>
            <a:ext cx="2308511" cy="7546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Roboto" panose="02000000000000000000" pitchFamily="2" charset="0"/>
                <a:ea typeface="Roboto" panose="02000000000000000000" pitchFamily="2" charset="0"/>
                <a:cs typeface="Roboto" panose="02000000000000000000" pitchFamily="2" charset="0"/>
              </a:rPr>
              <a:t>Electricity Network Strategic Framework</a:t>
            </a:r>
          </a:p>
        </p:txBody>
      </p:sp>
      <p:sp>
        <p:nvSpPr>
          <p:cNvPr id="35" name="Rectangle 34">
            <a:extLst>
              <a:ext uri="{FF2B5EF4-FFF2-40B4-BE49-F238E27FC236}">
                <a16:creationId xmlns:a16="http://schemas.microsoft.com/office/drawing/2014/main" id="{F9AFD0FF-5032-7590-BBC2-795FA37319D3}"/>
              </a:ext>
            </a:extLst>
          </p:cNvPr>
          <p:cNvSpPr/>
          <p:nvPr/>
        </p:nvSpPr>
        <p:spPr>
          <a:xfrm>
            <a:off x="89979" y="2886952"/>
            <a:ext cx="2308511" cy="7546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Roboto" panose="02000000000000000000" pitchFamily="2" charset="0"/>
                <a:ea typeface="Roboto" panose="02000000000000000000" pitchFamily="2" charset="0"/>
                <a:cs typeface="Roboto" panose="02000000000000000000" pitchFamily="2" charset="0"/>
              </a:rPr>
              <a:t>Building standards, planning, land rights &amp; consents</a:t>
            </a:r>
          </a:p>
        </p:txBody>
      </p:sp>
      <p:sp>
        <p:nvSpPr>
          <p:cNvPr id="36" name="Rectangle 35">
            <a:extLst>
              <a:ext uri="{FF2B5EF4-FFF2-40B4-BE49-F238E27FC236}">
                <a16:creationId xmlns:a16="http://schemas.microsoft.com/office/drawing/2014/main" id="{11DD7930-93EB-D586-C2FF-CD2094A8C403}"/>
              </a:ext>
            </a:extLst>
          </p:cNvPr>
          <p:cNvSpPr/>
          <p:nvPr/>
        </p:nvSpPr>
        <p:spPr>
          <a:xfrm>
            <a:off x="89978" y="3832786"/>
            <a:ext cx="2308511" cy="7546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Roboto" panose="02000000000000000000" pitchFamily="2" charset="0"/>
                <a:ea typeface="Roboto" panose="02000000000000000000" pitchFamily="2" charset="0"/>
                <a:cs typeface="Roboto" panose="02000000000000000000" pitchFamily="2" charset="0"/>
              </a:rPr>
              <a:t>Charges reform</a:t>
            </a:r>
          </a:p>
        </p:txBody>
      </p:sp>
      <p:sp>
        <p:nvSpPr>
          <p:cNvPr id="37" name="Rectangle 36">
            <a:extLst>
              <a:ext uri="{FF2B5EF4-FFF2-40B4-BE49-F238E27FC236}">
                <a16:creationId xmlns:a16="http://schemas.microsoft.com/office/drawing/2014/main" id="{A19E02E6-FF06-221E-3E65-BB5CFE9B7287}"/>
              </a:ext>
            </a:extLst>
          </p:cNvPr>
          <p:cNvSpPr/>
          <p:nvPr/>
        </p:nvSpPr>
        <p:spPr>
          <a:xfrm>
            <a:off x="89976" y="5601362"/>
            <a:ext cx="2308511" cy="7546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Roboto" panose="02000000000000000000" pitchFamily="2" charset="0"/>
                <a:ea typeface="Roboto" panose="02000000000000000000" pitchFamily="2" charset="0"/>
                <a:cs typeface="Roboto" panose="02000000000000000000" pitchFamily="2" charset="0"/>
              </a:rPr>
              <a:t>Governance reform</a:t>
            </a:r>
          </a:p>
        </p:txBody>
      </p:sp>
      <p:sp>
        <p:nvSpPr>
          <p:cNvPr id="46" name="Rectangle 45">
            <a:extLst>
              <a:ext uri="{FF2B5EF4-FFF2-40B4-BE49-F238E27FC236}">
                <a16:creationId xmlns:a16="http://schemas.microsoft.com/office/drawing/2014/main" id="{E98A7CDE-B90E-F319-5F96-4B794019D72F}"/>
              </a:ext>
            </a:extLst>
          </p:cNvPr>
          <p:cNvSpPr/>
          <p:nvPr/>
        </p:nvSpPr>
        <p:spPr>
          <a:xfrm>
            <a:off x="89977" y="4708676"/>
            <a:ext cx="2308511" cy="75462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Roboto" panose="02000000000000000000" pitchFamily="2" charset="0"/>
                <a:ea typeface="Roboto" panose="02000000000000000000" pitchFamily="2" charset="0"/>
                <a:cs typeface="Roboto" panose="02000000000000000000" pitchFamily="2" charset="0"/>
              </a:rPr>
              <a:t>Queuing reform</a:t>
            </a:r>
          </a:p>
        </p:txBody>
      </p:sp>
      <p:sp>
        <p:nvSpPr>
          <p:cNvPr id="58" name="Rectangle 57">
            <a:extLst>
              <a:ext uri="{FF2B5EF4-FFF2-40B4-BE49-F238E27FC236}">
                <a16:creationId xmlns:a16="http://schemas.microsoft.com/office/drawing/2014/main" id="{0CDF2E2B-CA4A-9B41-0305-75DF94F9AD7F}"/>
              </a:ext>
            </a:extLst>
          </p:cNvPr>
          <p:cNvSpPr/>
          <p:nvPr/>
        </p:nvSpPr>
        <p:spPr>
          <a:xfrm>
            <a:off x="2404249" y="995283"/>
            <a:ext cx="9678552" cy="760464"/>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A strategy for affordable, clean, low carbon and secure energy. Grid commitments include a Future System Operator; commissioner role; Holistic Network Design and Centralised Strategic Network Plan; expediting approvals, procurement &amp; connections; community benefits; better offshore wind support; and expediting flexibility measures.</a:t>
            </a:r>
          </a:p>
        </p:txBody>
      </p:sp>
      <p:sp>
        <p:nvSpPr>
          <p:cNvPr id="59" name="Rectangle 58">
            <a:extLst>
              <a:ext uri="{FF2B5EF4-FFF2-40B4-BE49-F238E27FC236}">
                <a16:creationId xmlns:a16="http://schemas.microsoft.com/office/drawing/2014/main" id="{AC9185F1-971F-E860-F51C-D8321FD3423E}"/>
              </a:ext>
            </a:extLst>
          </p:cNvPr>
          <p:cNvSpPr/>
          <p:nvPr/>
        </p:nvSpPr>
        <p:spPr>
          <a:xfrm>
            <a:off x="2404245" y="1944035"/>
            <a:ext cx="9678552" cy="757546"/>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Sets out a shared government/Ofgem vision and action for transformation of the network and future policy &amp; regulation – for an efficient, smart &amp; digitised, strategically planned, efficiently built, cost-effective and timely connection, affordable grid.</a:t>
            </a:r>
          </a:p>
        </p:txBody>
      </p:sp>
      <p:sp>
        <p:nvSpPr>
          <p:cNvPr id="60" name="Rectangle 59">
            <a:extLst>
              <a:ext uri="{FF2B5EF4-FFF2-40B4-BE49-F238E27FC236}">
                <a16:creationId xmlns:a16="http://schemas.microsoft.com/office/drawing/2014/main" id="{32CB9F38-C9E6-4705-430F-E83FB64D1A06}"/>
              </a:ext>
            </a:extLst>
          </p:cNvPr>
          <p:cNvSpPr/>
          <p:nvPr/>
        </p:nvSpPr>
        <p:spPr>
          <a:xfrm>
            <a:off x="2404245" y="2889870"/>
            <a:ext cx="9678552" cy="751712"/>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Future Homes and Building Standards will set key positions on things like building efficiency and cooling measures, which will be a key determinant of electricity demand; and future National Planning Policy Framework reform on the deployment of onshore renewables. </a:t>
            </a:r>
          </a:p>
        </p:txBody>
      </p:sp>
      <p:sp>
        <p:nvSpPr>
          <p:cNvPr id="61" name="Rectangle 60">
            <a:extLst>
              <a:ext uri="{FF2B5EF4-FFF2-40B4-BE49-F238E27FC236}">
                <a16:creationId xmlns:a16="http://schemas.microsoft.com/office/drawing/2014/main" id="{E27DE400-F25A-4982-45DA-BD2058D9685B}"/>
              </a:ext>
            </a:extLst>
          </p:cNvPr>
          <p:cNvSpPr/>
          <p:nvPr/>
        </p:nvSpPr>
        <p:spPr>
          <a:xfrm>
            <a:off x="2404241" y="3835704"/>
            <a:ext cx="9678552" cy="751711"/>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Ofgem’s Significant Code Review is looking at the future charging regime. It has already completed its Access and Forward-Looking Charges Significant Code Review, removing reinforcement charges for demand customers and cutting them for generators. It’s Distribution Use of System (DUoS) charges review is ongoing.</a:t>
            </a:r>
          </a:p>
        </p:txBody>
      </p:sp>
      <p:sp>
        <p:nvSpPr>
          <p:cNvPr id="62" name="Rectangle 61">
            <a:extLst>
              <a:ext uri="{FF2B5EF4-FFF2-40B4-BE49-F238E27FC236}">
                <a16:creationId xmlns:a16="http://schemas.microsoft.com/office/drawing/2014/main" id="{3152F040-B163-AD21-754D-F8BDC4324011}"/>
              </a:ext>
            </a:extLst>
          </p:cNvPr>
          <p:cNvSpPr/>
          <p:nvPr/>
        </p:nvSpPr>
        <p:spPr>
          <a:xfrm>
            <a:off x="2404232" y="5598445"/>
            <a:ext cx="9678552" cy="757546"/>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This sets out proposals for future institutional and governance arrangements, including the role of Regional Systems Planners.</a:t>
            </a:r>
          </a:p>
        </p:txBody>
      </p:sp>
      <p:sp>
        <p:nvSpPr>
          <p:cNvPr id="63" name="Rectangle 62">
            <a:extLst>
              <a:ext uri="{FF2B5EF4-FFF2-40B4-BE49-F238E27FC236}">
                <a16:creationId xmlns:a16="http://schemas.microsoft.com/office/drawing/2014/main" id="{0947C80C-450F-A4AC-4B58-500913F8CF05}"/>
              </a:ext>
            </a:extLst>
          </p:cNvPr>
          <p:cNvSpPr/>
          <p:nvPr/>
        </p:nvSpPr>
        <p:spPr>
          <a:xfrm>
            <a:off x="2404236" y="4714508"/>
            <a:ext cx="9678552" cy="748797"/>
          </a:xfrm>
          <a:prstGeom prst="rect">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Roboto" panose="02000000000000000000" pitchFamily="2" charset="0"/>
                <a:ea typeface="Roboto" panose="02000000000000000000" pitchFamily="2" charset="0"/>
                <a:cs typeface="Roboto" panose="02000000000000000000" pitchFamily="2" charset="0"/>
              </a:rPr>
              <a:t>Ofgem has launched a policy review to speed up low-carbon energy scheme connections, to amend the ‘first come first served’ queuing system.</a:t>
            </a:r>
          </a:p>
        </p:txBody>
      </p:sp>
      <p:sp>
        <p:nvSpPr>
          <p:cNvPr id="4" name="TextBox 3">
            <a:extLst>
              <a:ext uri="{FF2B5EF4-FFF2-40B4-BE49-F238E27FC236}">
                <a16:creationId xmlns:a16="http://schemas.microsoft.com/office/drawing/2014/main" id="{A2718875-23D5-891D-222C-FAE4E01978C0}"/>
              </a:ext>
            </a:extLst>
          </p:cNvPr>
          <p:cNvSpPr txBox="1"/>
          <p:nvPr/>
        </p:nvSpPr>
        <p:spPr>
          <a:xfrm>
            <a:off x="28215" y="6480658"/>
            <a:ext cx="448497" cy="369332"/>
          </a:xfrm>
          <a:prstGeom prst="rect">
            <a:avLst/>
          </a:prstGeom>
          <a:noFill/>
        </p:spPr>
        <p:txBody>
          <a:bodyPr wrap="square" rtlCol="0">
            <a:spAutoFit/>
          </a:bodyPr>
          <a:lstStyle/>
          <a:p>
            <a:r>
              <a:rPr lang="en-GB" b="1" dirty="0">
                <a:solidFill>
                  <a:schemeClr val="bg1"/>
                </a:solidFill>
                <a:latin typeface="Roboto" panose="02000000000000000000" pitchFamily="2" charset="0"/>
                <a:ea typeface="Roboto" panose="02000000000000000000" pitchFamily="2" charset="0"/>
                <a:cs typeface="Roboto" panose="02000000000000000000" pitchFamily="2" charset="0"/>
              </a:rPr>
              <a:t>16</a:t>
            </a:r>
          </a:p>
        </p:txBody>
      </p:sp>
    </p:spTree>
    <p:extLst>
      <p:ext uri="{BB962C8B-B14F-4D97-AF65-F5344CB8AC3E}">
        <p14:creationId xmlns:p14="http://schemas.microsoft.com/office/powerpoint/2010/main" val="422861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7FD028-6A3A-182E-375D-F9EA4D05642B}"/>
              </a:ext>
            </a:extLst>
          </p:cNvPr>
          <p:cNvSpPr txBox="1"/>
          <p:nvPr/>
        </p:nvSpPr>
        <p:spPr>
          <a:xfrm>
            <a:off x="13302305" y="-1051300"/>
            <a:ext cx="12928600" cy="830997"/>
          </a:xfrm>
          <a:prstGeom prst="rect">
            <a:avLst/>
          </a:prstGeom>
          <a:noFill/>
        </p:spPr>
        <p:txBody>
          <a:bodyPr wrap="square" rtlCol="0">
            <a:spAutoFit/>
          </a:bodyPr>
          <a:lstStyle/>
          <a:p>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p:txBody>
      </p:sp>
      <p:sp>
        <p:nvSpPr>
          <p:cNvPr id="13" name="Rectangle 12">
            <a:extLst>
              <a:ext uri="{FF2B5EF4-FFF2-40B4-BE49-F238E27FC236}">
                <a16:creationId xmlns:a16="http://schemas.microsoft.com/office/drawing/2014/main" id="{C1088799-DC24-9E25-DFD9-2729A37860C7}"/>
              </a:ext>
            </a:extLst>
          </p:cNvPr>
          <p:cNvSpPr/>
          <p:nvPr/>
        </p:nvSpPr>
        <p:spPr>
          <a:xfrm>
            <a:off x="0" y="-1"/>
            <a:ext cx="12192000" cy="6332375"/>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A green logo with text&#10;&#10;Description automatically generated">
            <a:extLst>
              <a:ext uri="{FF2B5EF4-FFF2-40B4-BE49-F238E27FC236}">
                <a16:creationId xmlns:a16="http://schemas.microsoft.com/office/drawing/2014/main" id="{B7A448C1-72CE-0AD1-47E6-A9B0F99F819D}"/>
              </a:ext>
            </a:extLst>
          </p:cNvPr>
          <p:cNvPicPr>
            <a:picLocks noChangeAspect="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68" name="TextBox 67">
            <a:extLst>
              <a:ext uri="{FF2B5EF4-FFF2-40B4-BE49-F238E27FC236}">
                <a16:creationId xmlns:a16="http://schemas.microsoft.com/office/drawing/2014/main" id="{FC5B8F5B-55AA-318C-64FF-5B31D8A55931}"/>
              </a:ext>
            </a:extLst>
          </p:cNvPr>
          <p:cNvSpPr txBox="1"/>
          <p:nvPr/>
        </p:nvSpPr>
        <p:spPr>
          <a:xfrm>
            <a:off x="12887745" y="1996012"/>
            <a:ext cx="11390829" cy="369332"/>
          </a:xfrm>
          <a:prstGeom prst="rect">
            <a:avLst/>
          </a:prstGeom>
          <a:noFill/>
        </p:spPr>
        <p:txBody>
          <a:bodyPr wrap="square">
            <a:spAutoFit/>
          </a:bodyPr>
          <a:lstStyle/>
          <a:p>
            <a:endParaRPr lang="en-GB"/>
          </a:p>
        </p:txBody>
      </p:sp>
      <p:grpSp>
        <p:nvGrpSpPr>
          <p:cNvPr id="17" name="Group 16">
            <a:extLst>
              <a:ext uri="{FF2B5EF4-FFF2-40B4-BE49-F238E27FC236}">
                <a16:creationId xmlns:a16="http://schemas.microsoft.com/office/drawing/2014/main" id="{3101A954-817C-5DA8-870E-CC4DB0159B2E}"/>
              </a:ext>
            </a:extLst>
          </p:cNvPr>
          <p:cNvGrpSpPr/>
          <p:nvPr/>
        </p:nvGrpSpPr>
        <p:grpSpPr>
          <a:xfrm>
            <a:off x="8523602" y="5791421"/>
            <a:ext cx="914400" cy="914400"/>
            <a:chOff x="8948148" y="5756915"/>
            <a:chExt cx="914400" cy="914400"/>
          </a:xfrm>
        </p:grpSpPr>
        <p:sp>
          <p:nvSpPr>
            <p:cNvPr id="18" name="Oval 17">
              <a:extLst>
                <a:ext uri="{FF2B5EF4-FFF2-40B4-BE49-F238E27FC236}">
                  <a16:creationId xmlns:a16="http://schemas.microsoft.com/office/drawing/2014/main" id="{35511D85-543D-F2F8-C741-A4A3A81C3C1A}"/>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Electric Tower outline">
              <a:extLst>
                <a:ext uri="{FF2B5EF4-FFF2-40B4-BE49-F238E27FC236}">
                  <a16:creationId xmlns:a16="http://schemas.microsoft.com/office/drawing/2014/main" id="{3F34D3FE-CBF8-1AE6-EE20-28D963C25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9248" y="5828015"/>
              <a:ext cx="772200" cy="772200"/>
            </a:xfrm>
            <a:prstGeom prst="rect">
              <a:avLst/>
            </a:prstGeom>
          </p:spPr>
        </p:pic>
      </p:grpSp>
      <p:grpSp>
        <p:nvGrpSpPr>
          <p:cNvPr id="20" name="Group 19">
            <a:extLst>
              <a:ext uri="{FF2B5EF4-FFF2-40B4-BE49-F238E27FC236}">
                <a16:creationId xmlns:a16="http://schemas.microsoft.com/office/drawing/2014/main" id="{5FE4FC80-314E-4717-14CB-90CF0625E453}"/>
              </a:ext>
            </a:extLst>
          </p:cNvPr>
          <p:cNvGrpSpPr/>
          <p:nvPr/>
        </p:nvGrpSpPr>
        <p:grpSpPr>
          <a:xfrm>
            <a:off x="10611368" y="5791421"/>
            <a:ext cx="914400" cy="914400"/>
            <a:chOff x="11035914" y="5756915"/>
            <a:chExt cx="914400" cy="914400"/>
          </a:xfrm>
        </p:grpSpPr>
        <p:sp>
          <p:nvSpPr>
            <p:cNvPr id="21" name="Oval 20">
              <a:extLst>
                <a:ext uri="{FF2B5EF4-FFF2-40B4-BE49-F238E27FC236}">
                  <a16:creationId xmlns:a16="http://schemas.microsoft.com/office/drawing/2014/main" id="{7B3AA187-B2DF-44C4-59D4-765B0ED92C35}"/>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Plugged Unplugged outline">
              <a:extLst>
                <a:ext uri="{FF2B5EF4-FFF2-40B4-BE49-F238E27FC236}">
                  <a16:creationId xmlns:a16="http://schemas.microsoft.com/office/drawing/2014/main" id="{1A384EFB-1ECB-C43A-6724-FBD08BB1DB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1076904" y="5812003"/>
              <a:ext cx="804225" cy="804223"/>
            </a:xfrm>
            <a:prstGeom prst="rect">
              <a:avLst/>
            </a:prstGeom>
          </p:spPr>
        </p:pic>
      </p:grpSp>
      <p:grpSp>
        <p:nvGrpSpPr>
          <p:cNvPr id="25" name="Group 24">
            <a:extLst>
              <a:ext uri="{FF2B5EF4-FFF2-40B4-BE49-F238E27FC236}">
                <a16:creationId xmlns:a16="http://schemas.microsoft.com/office/drawing/2014/main" id="{E15884EC-DB9F-8E80-5694-B054CD7C0AC1}"/>
              </a:ext>
            </a:extLst>
          </p:cNvPr>
          <p:cNvGrpSpPr/>
          <p:nvPr/>
        </p:nvGrpSpPr>
        <p:grpSpPr>
          <a:xfrm>
            <a:off x="9567485" y="5791421"/>
            <a:ext cx="914400" cy="914400"/>
            <a:chOff x="9992031" y="5756915"/>
            <a:chExt cx="914400" cy="914400"/>
          </a:xfrm>
        </p:grpSpPr>
        <p:sp>
          <p:nvSpPr>
            <p:cNvPr id="26" name="Oval 25">
              <a:extLst>
                <a:ext uri="{FF2B5EF4-FFF2-40B4-BE49-F238E27FC236}">
                  <a16:creationId xmlns:a16="http://schemas.microsoft.com/office/drawing/2014/main" id="{D38D6FB8-8A81-5B4E-4B23-67F2C0F4DFF2}"/>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2F5454F3-0866-0409-9970-76DAD533C418}"/>
                </a:ext>
              </a:extLst>
            </p:cNvPr>
            <p:cNvGrpSpPr/>
            <p:nvPr/>
          </p:nvGrpSpPr>
          <p:grpSpPr>
            <a:xfrm>
              <a:off x="10153404" y="5911985"/>
              <a:ext cx="591653" cy="636453"/>
              <a:chOff x="572587" y="3365168"/>
              <a:chExt cx="637818" cy="682188"/>
            </a:xfrm>
          </p:grpSpPr>
          <p:sp>
            <p:nvSpPr>
              <p:cNvPr id="28" name="Rectangle: Top Corners Rounded 27">
                <a:extLst>
                  <a:ext uri="{FF2B5EF4-FFF2-40B4-BE49-F238E27FC236}">
                    <a16:creationId xmlns:a16="http://schemas.microsoft.com/office/drawing/2014/main" id="{65955C0E-25DD-D040-9E26-39089CE870BF}"/>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 Corners Rounded 28">
                <a:extLst>
                  <a:ext uri="{FF2B5EF4-FFF2-40B4-BE49-F238E27FC236}">
                    <a16:creationId xmlns:a16="http://schemas.microsoft.com/office/drawing/2014/main" id="{01AC395A-35F5-7B60-EEFB-4D8DECB4C709}"/>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Top Corners Rounded 29">
                <a:extLst>
                  <a:ext uri="{FF2B5EF4-FFF2-40B4-BE49-F238E27FC236}">
                    <a16:creationId xmlns:a16="http://schemas.microsoft.com/office/drawing/2014/main" id="{F54F5DF2-72A4-B7EF-BB1A-AF7D4CA95DE9}"/>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Top Corners Rounded 30">
                <a:extLst>
                  <a:ext uri="{FF2B5EF4-FFF2-40B4-BE49-F238E27FC236}">
                    <a16:creationId xmlns:a16="http://schemas.microsoft.com/office/drawing/2014/main" id="{B2F173C9-33CF-22FA-5AB8-7919CE4E69BC}"/>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933788A-2BDC-646A-2AA6-D71D03D210AC}"/>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CED06BA-274F-C686-336D-21BD4D1E3BD6}"/>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54E3E0C-7A4A-D996-D032-DDCDEA2E1ADB}"/>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01991622-750A-94E3-BC47-731BFF2CE4AB}"/>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E85643-F424-575D-F4D9-1CF1367B0CF6}"/>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497B68-88AD-64F2-3CAC-913C783B36C5}"/>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0C60743-A6EA-F476-E2C5-7228A99442A2}"/>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A0BC3E5-6D6B-0A0D-64CA-56583FFA07FA}"/>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C26F870-8BF4-A6BA-1DED-3A1C8F360BEC}"/>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86ECB2-CCA1-62A6-E808-2D3C6955807D}"/>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227D209-F927-C6E2-80F0-9381D50BB162}"/>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5FBE7081-055D-CFF2-1380-AA565E900978}"/>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6CADFB88-71C5-170C-988B-5DE627D1DD50}"/>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8B914E61-65C3-7572-26A4-183AD05C753B}"/>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eft Bracket 51">
                <a:extLst>
                  <a:ext uri="{FF2B5EF4-FFF2-40B4-BE49-F238E27FC236}">
                    <a16:creationId xmlns:a16="http://schemas.microsoft.com/office/drawing/2014/main" id="{E50D2029-39FF-D5AF-B248-9DCDC6E2F98B}"/>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Left Bracket 52">
                <a:extLst>
                  <a:ext uri="{FF2B5EF4-FFF2-40B4-BE49-F238E27FC236}">
                    <a16:creationId xmlns:a16="http://schemas.microsoft.com/office/drawing/2014/main" id="{BECBF041-7AA6-7469-FF96-1B60DAC90EFD}"/>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Left Bracket 53">
                <a:extLst>
                  <a:ext uri="{FF2B5EF4-FFF2-40B4-BE49-F238E27FC236}">
                    <a16:creationId xmlns:a16="http://schemas.microsoft.com/office/drawing/2014/main" id="{B1198A92-3703-8640-9943-D7B3F346B573}"/>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Rectangle: Top Corners Rounded 54">
                <a:extLst>
                  <a:ext uri="{FF2B5EF4-FFF2-40B4-BE49-F238E27FC236}">
                    <a16:creationId xmlns:a16="http://schemas.microsoft.com/office/drawing/2014/main" id="{250D4338-8A0C-2B66-11FB-D294F0FA8165}"/>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Hexagon 55">
                <a:extLst>
                  <a:ext uri="{FF2B5EF4-FFF2-40B4-BE49-F238E27FC236}">
                    <a16:creationId xmlns:a16="http://schemas.microsoft.com/office/drawing/2014/main" id="{EE496325-0159-57A5-2BCF-D3D67B2F8289}"/>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Hexagon 56">
                <a:extLst>
                  <a:ext uri="{FF2B5EF4-FFF2-40B4-BE49-F238E27FC236}">
                    <a16:creationId xmlns:a16="http://schemas.microsoft.com/office/drawing/2014/main" id="{AA7E3BF1-7880-414E-2214-DE6888E23C65}"/>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329DEBC9-4FD9-EC95-342E-DD5D063231BE}"/>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65" name="Left Bracket 64">
                <a:extLst>
                  <a:ext uri="{FF2B5EF4-FFF2-40B4-BE49-F238E27FC236}">
                    <a16:creationId xmlns:a16="http://schemas.microsoft.com/office/drawing/2014/main" id="{1F774A5C-8DF1-4C9C-50B9-0B89A0FF6664}"/>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2132EB68-117E-8DF9-BFEB-E5DE21A7F7D9}"/>
                  </a:ext>
                </a:extLst>
              </p:cNvPr>
              <p:cNvCxnSpPr>
                <a:cxnSpLocks/>
                <a:endCxn id="65"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4D43BE-997F-54EC-9BFE-EABA83D89434}"/>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35C49E4-64F0-2ACB-3898-86274AC4502B}"/>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3B7A9DD-A5A5-2249-D52D-16A37189E43E}"/>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ECB0889-1E9F-5A92-E7B8-A0A59A7F14CF}"/>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DF47D54-540E-AB5C-A422-EB74A0F1AB33}"/>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899645A-68B1-36A7-EC89-B76A7A83AE9C}"/>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E2F5B29-968A-1AD4-B511-E634398DA499}"/>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CB1E708-3553-60B9-D509-99A8CC8561F0}"/>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2AC046-F253-1404-6C5C-577E245EA748}"/>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0C9641-5B10-6696-9ADF-4E72FAB0A4BF}"/>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sp>
        <p:nvSpPr>
          <p:cNvPr id="79" name="TextBox 78">
            <a:extLst>
              <a:ext uri="{FF2B5EF4-FFF2-40B4-BE49-F238E27FC236}">
                <a16:creationId xmlns:a16="http://schemas.microsoft.com/office/drawing/2014/main" id="{F09B5A1D-15EC-88C9-C8AB-68A3A307871F}"/>
              </a:ext>
            </a:extLst>
          </p:cNvPr>
          <p:cNvSpPr txBox="1"/>
          <p:nvPr/>
        </p:nvSpPr>
        <p:spPr>
          <a:xfrm>
            <a:off x="670284" y="1253225"/>
            <a:ext cx="10851431" cy="4132606"/>
          </a:xfrm>
          <a:prstGeom prst="rect">
            <a:avLst/>
          </a:prstGeom>
          <a:noFill/>
        </p:spPr>
        <p:txBody>
          <a:bodyPr wrap="square">
            <a:spAutoFit/>
          </a:bodyPr>
          <a:lstStyle/>
          <a:p>
            <a:pPr>
              <a:lnSpc>
                <a:spcPct val="107000"/>
              </a:lnSpc>
              <a:spcAft>
                <a:spcPts val="800"/>
              </a:spcAft>
            </a:pPr>
            <a:r>
              <a:rPr lang="en-GB" sz="3200" b="1">
                <a:solidFill>
                  <a:schemeClr val="bg1"/>
                </a:solidFill>
                <a:effectLst/>
                <a:latin typeface="Roboto" panose="02000000000000000000" pitchFamily="2" charset="0"/>
                <a:ea typeface="Roboto" panose="02000000000000000000" pitchFamily="2" charset="0"/>
                <a:cs typeface="Roboto" panose="02000000000000000000" pitchFamily="2" charset="0"/>
              </a:rPr>
              <a:t>Next steps: </a:t>
            </a:r>
            <a:r>
              <a:rPr lang="en-GB" sz="3200">
                <a:solidFill>
                  <a:schemeClr val="bg1"/>
                </a:solidFill>
                <a:effectLst/>
                <a:latin typeface="Roboto" panose="02000000000000000000" pitchFamily="2" charset="0"/>
                <a:ea typeface="Roboto" panose="02000000000000000000" pitchFamily="2" charset="0"/>
                <a:cs typeface="Roboto" panose="02000000000000000000" pitchFamily="2" charset="0"/>
              </a:rPr>
              <a:t>Future sessions will dig further in future sessions on impacts, forecasts, plans, </a:t>
            </a:r>
            <a:r>
              <a:rPr lang="en-GB" sz="3200">
                <a:solidFill>
                  <a:schemeClr val="bg1"/>
                </a:solidFill>
                <a:latin typeface="Roboto" panose="02000000000000000000" pitchFamily="2" charset="0"/>
                <a:ea typeface="Roboto" panose="02000000000000000000" pitchFamily="2" charset="0"/>
                <a:cs typeface="Roboto" panose="02000000000000000000" pitchFamily="2" charset="0"/>
              </a:rPr>
              <a:t>other alternative solutions.</a:t>
            </a:r>
          </a:p>
          <a:p>
            <a:pPr>
              <a:lnSpc>
                <a:spcPct val="107000"/>
              </a:lnSpc>
              <a:spcAft>
                <a:spcPts val="800"/>
              </a:spcAft>
            </a:pPr>
            <a:endParaRPr lang="en-GB" sz="3200" i="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r>
              <a:rPr lang="en-GB" sz="2800" i="1">
                <a:solidFill>
                  <a:schemeClr val="bg1"/>
                </a:solidFill>
                <a:effectLst/>
                <a:latin typeface="Roboto" panose="02000000000000000000" pitchFamily="2" charset="0"/>
                <a:ea typeface="Roboto" panose="02000000000000000000" pitchFamily="2" charset="0"/>
                <a:cs typeface="Roboto" panose="02000000000000000000" pitchFamily="2" charset="0"/>
              </a:rPr>
              <a:t>Where would you like to most focus?</a:t>
            </a:r>
          </a:p>
          <a:p>
            <a:pPr>
              <a:lnSpc>
                <a:spcPct val="107000"/>
              </a:lnSpc>
              <a:spcAft>
                <a:spcPts val="800"/>
              </a:spcAft>
            </a:pPr>
            <a:r>
              <a:rPr lang="en-GB" sz="2400">
                <a:solidFill>
                  <a:schemeClr val="bg1"/>
                </a:solidFill>
                <a:effectLst/>
                <a:latin typeface="Roboto" panose="02000000000000000000" pitchFamily="2" charset="0"/>
                <a:ea typeface="Roboto" panose="02000000000000000000" pitchFamily="2" charset="0"/>
                <a:cs typeface="Roboto" panose="02000000000000000000" pitchFamily="2" charset="0"/>
              </a:rPr>
              <a:t>e.g. Case studies of current impacts; Strategic risks; Forecasting details; Investment plan details; Policy reform details; Innovative solutions to mitigate constraints; Local governance etc.</a:t>
            </a:r>
          </a:p>
        </p:txBody>
      </p:sp>
    </p:spTree>
    <p:extLst>
      <p:ext uri="{BB962C8B-B14F-4D97-AF65-F5344CB8AC3E}">
        <p14:creationId xmlns:p14="http://schemas.microsoft.com/office/powerpoint/2010/main" val="423178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5A9BF6A-AF75-76C0-DEA1-B8B8A87E4F74}"/>
              </a:ext>
            </a:extLst>
          </p:cNvPr>
          <p:cNvSpPr txBox="1"/>
          <p:nvPr/>
        </p:nvSpPr>
        <p:spPr>
          <a:xfrm>
            <a:off x="148347" y="138129"/>
            <a:ext cx="8859466"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What is the objective of these sessions?</a:t>
            </a:r>
          </a:p>
        </p:txBody>
      </p:sp>
      <p:sp>
        <p:nvSpPr>
          <p:cNvPr id="1080" name="Rectangle 1079">
            <a:extLst>
              <a:ext uri="{FF2B5EF4-FFF2-40B4-BE49-F238E27FC236}">
                <a16:creationId xmlns:a16="http://schemas.microsoft.com/office/drawing/2014/main" id="{078BDBB4-84CE-DBA3-DC54-225E5B9D3498}"/>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80" name="Group 1379">
            <a:extLst>
              <a:ext uri="{FF2B5EF4-FFF2-40B4-BE49-F238E27FC236}">
                <a16:creationId xmlns:a16="http://schemas.microsoft.com/office/drawing/2014/main" id="{BAA1368F-61BF-77CB-A7D3-9552527B81E8}"/>
              </a:ext>
            </a:extLst>
          </p:cNvPr>
          <p:cNvGrpSpPr/>
          <p:nvPr/>
        </p:nvGrpSpPr>
        <p:grpSpPr>
          <a:xfrm>
            <a:off x="11097683" y="6513554"/>
            <a:ext cx="1011528" cy="296390"/>
            <a:chOff x="11097683" y="6513554"/>
            <a:chExt cx="1011528" cy="296390"/>
          </a:xfrm>
        </p:grpSpPr>
        <p:sp>
          <p:nvSpPr>
            <p:cNvPr id="1082" name="Oval 1081">
              <a:extLst>
                <a:ext uri="{FF2B5EF4-FFF2-40B4-BE49-F238E27FC236}">
                  <a16:creationId xmlns:a16="http://schemas.microsoft.com/office/drawing/2014/main" id="{C45B63B2-3090-C319-5AD1-E25DDD631276}"/>
                </a:ext>
              </a:extLst>
            </p:cNvPr>
            <p:cNvSpPr/>
            <p:nvPr/>
          </p:nvSpPr>
          <p:spPr>
            <a:xfrm>
              <a:off x="11097683"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4" name="Oval 1083">
              <a:extLst>
                <a:ext uri="{FF2B5EF4-FFF2-40B4-BE49-F238E27FC236}">
                  <a16:creationId xmlns:a16="http://schemas.microsoft.com/office/drawing/2014/main" id="{0E17DC78-E0CC-E450-B4B6-AC52B1CBF500}"/>
                </a:ext>
              </a:extLst>
            </p:cNvPr>
            <p:cNvSpPr/>
            <p:nvPr/>
          </p:nvSpPr>
          <p:spPr>
            <a:xfrm>
              <a:off x="11801120"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85" name="Graphic 1084" descr="Electric Tower outline">
              <a:extLst>
                <a:ext uri="{FF2B5EF4-FFF2-40B4-BE49-F238E27FC236}">
                  <a16:creationId xmlns:a16="http://schemas.microsoft.com/office/drawing/2014/main" id="{3AA45023-0673-FD4B-F104-F2470A584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1639" y="6536451"/>
              <a:ext cx="260179" cy="248684"/>
            </a:xfrm>
            <a:prstGeom prst="rect">
              <a:avLst/>
            </a:prstGeom>
          </p:spPr>
        </p:pic>
        <p:pic>
          <p:nvPicPr>
            <p:cNvPr id="1086" name="Graphic 1085" descr="Plugged Unplugged outline">
              <a:extLst>
                <a:ext uri="{FF2B5EF4-FFF2-40B4-BE49-F238E27FC236}">
                  <a16:creationId xmlns:a16="http://schemas.microsoft.com/office/drawing/2014/main" id="{A0D770C6-ACB2-5982-4988-94B3E0D117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816642" y="6545140"/>
              <a:ext cx="277046" cy="264804"/>
            </a:xfrm>
            <a:prstGeom prst="rect">
              <a:avLst/>
            </a:prstGeom>
          </p:spPr>
        </p:pic>
        <p:grpSp>
          <p:nvGrpSpPr>
            <p:cNvPr id="1379" name="Group 1378">
              <a:extLst>
                <a:ext uri="{FF2B5EF4-FFF2-40B4-BE49-F238E27FC236}">
                  <a16:creationId xmlns:a16="http://schemas.microsoft.com/office/drawing/2014/main" id="{0B6F3B84-277D-3FC3-82DF-BE65F2B3C97B}"/>
                </a:ext>
              </a:extLst>
            </p:cNvPr>
            <p:cNvGrpSpPr/>
            <p:nvPr/>
          </p:nvGrpSpPr>
          <p:grpSpPr>
            <a:xfrm>
              <a:off x="11449401" y="6513554"/>
              <a:ext cx="308091" cy="294479"/>
              <a:chOff x="11449401" y="6513554"/>
              <a:chExt cx="308091" cy="294479"/>
            </a:xfrm>
          </p:grpSpPr>
          <p:sp>
            <p:nvSpPr>
              <p:cNvPr id="1083" name="Oval 1082">
                <a:extLst>
                  <a:ext uri="{FF2B5EF4-FFF2-40B4-BE49-F238E27FC236}">
                    <a16:creationId xmlns:a16="http://schemas.microsoft.com/office/drawing/2014/main" id="{5A821A81-0FCB-EEF6-0CCC-CB6014217ECC}"/>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78" name="Picture 1377">
                <a:extLst>
                  <a:ext uri="{FF2B5EF4-FFF2-40B4-BE49-F238E27FC236}">
                    <a16:creationId xmlns:a16="http://schemas.microsoft.com/office/drawing/2014/main" id="{122D4072-5D9D-7948-9936-2EFA256A14C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1381" name="Picture 1380" descr="A green logo with text&#10;&#10;Description automatically generated">
            <a:extLst>
              <a:ext uri="{FF2B5EF4-FFF2-40B4-BE49-F238E27FC236}">
                <a16:creationId xmlns:a16="http://schemas.microsoft.com/office/drawing/2014/main" id="{97D87714-2992-B0CA-0E12-6819B8A97BFE}"/>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1" name="Freeform: Shape 10">
            <a:extLst>
              <a:ext uri="{FF2B5EF4-FFF2-40B4-BE49-F238E27FC236}">
                <a16:creationId xmlns:a16="http://schemas.microsoft.com/office/drawing/2014/main" id="{B97C7106-9828-ED5E-2C2B-5A8644D3BBB0}"/>
              </a:ext>
            </a:extLst>
          </p:cNvPr>
          <p:cNvSpPr/>
          <p:nvPr/>
        </p:nvSpPr>
        <p:spPr>
          <a:xfrm>
            <a:off x="202141" y="1048224"/>
            <a:ext cx="3695401" cy="1622873"/>
          </a:xfrm>
          <a:custGeom>
            <a:avLst/>
            <a:gdLst>
              <a:gd name="connsiteX0" fmla="*/ 0 w 3695401"/>
              <a:gd name="connsiteY0" fmla="*/ 0 h 1622873"/>
              <a:gd name="connsiteX1" fmla="*/ 3695401 w 3695401"/>
              <a:gd name="connsiteY1" fmla="*/ 0 h 1622873"/>
              <a:gd name="connsiteX2" fmla="*/ 3695401 w 3695401"/>
              <a:gd name="connsiteY2" fmla="*/ 1622873 h 1622873"/>
              <a:gd name="connsiteX3" fmla="*/ 0 w 3695401"/>
              <a:gd name="connsiteY3" fmla="*/ 1622873 h 1622873"/>
              <a:gd name="connsiteX4" fmla="*/ 0 w 3695401"/>
              <a:gd name="connsiteY4" fmla="*/ 1153637 h 1622873"/>
              <a:gd name="connsiteX5" fmla="*/ 68226 w 3695401"/>
              <a:gd name="connsiteY5" fmla="*/ 1146666 h 1622873"/>
              <a:gd name="connsiteX6" fmla="*/ 348761 w 3695401"/>
              <a:gd name="connsiteY6" fmla="*/ 797766 h 1622873"/>
              <a:gd name="connsiteX7" fmla="*/ 68226 w 3695401"/>
              <a:gd name="connsiteY7" fmla="*/ 448866 h 1622873"/>
              <a:gd name="connsiteX8" fmla="*/ 0 w 3695401"/>
              <a:gd name="connsiteY8" fmla="*/ 441895 h 16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401" h="1622873">
                <a:moveTo>
                  <a:pt x="0" y="0"/>
                </a:moveTo>
                <a:lnTo>
                  <a:pt x="3695401" y="0"/>
                </a:lnTo>
                <a:lnTo>
                  <a:pt x="3695401" y="1622873"/>
                </a:lnTo>
                <a:lnTo>
                  <a:pt x="0" y="1622873"/>
                </a:lnTo>
                <a:lnTo>
                  <a:pt x="0" y="1153637"/>
                </a:lnTo>
                <a:lnTo>
                  <a:pt x="68226" y="1146666"/>
                </a:lnTo>
                <a:cubicBezTo>
                  <a:pt x="228327" y="1113457"/>
                  <a:pt x="348761" y="969868"/>
                  <a:pt x="348761" y="797766"/>
                </a:cubicBezTo>
                <a:cubicBezTo>
                  <a:pt x="348761" y="625664"/>
                  <a:pt x="228327" y="482075"/>
                  <a:pt x="68226" y="448866"/>
                </a:cubicBezTo>
                <a:lnTo>
                  <a:pt x="0" y="441895"/>
                </a:ln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GB" dirty="0">
                <a:solidFill>
                  <a:schemeClr val="bg1"/>
                </a:solidFill>
                <a:latin typeface="Roboto" panose="02000000000000000000" pitchFamily="2" charset="0"/>
                <a:ea typeface="Roboto" panose="02000000000000000000" pitchFamily="2" charset="0"/>
                <a:cs typeface="Roboto" panose="02000000000000000000" pitchFamily="2" charset="0"/>
              </a:rPr>
              <a:t>To grow understanding and awareness of the impacts of grid constraints, how to adapt to them, and plans for future grid reform and investment.</a:t>
            </a:r>
          </a:p>
        </p:txBody>
      </p:sp>
      <p:sp>
        <p:nvSpPr>
          <p:cNvPr id="9" name="TextBox 8">
            <a:extLst>
              <a:ext uri="{FF2B5EF4-FFF2-40B4-BE49-F238E27FC236}">
                <a16:creationId xmlns:a16="http://schemas.microsoft.com/office/drawing/2014/main" id="{87945B35-7F25-4BBB-85AE-EF5BACC4A62B}"/>
              </a:ext>
            </a:extLst>
          </p:cNvPr>
          <p:cNvSpPr txBox="1"/>
          <p:nvPr/>
        </p:nvSpPr>
        <p:spPr>
          <a:xfrm>
            <a:off x="119472" y="1588425"/>
            <a:ext cx="330740" cy="523220"/>
          </a:xfrm>
          <a:prstGeom prst="rect">
            <a:avLst/>
          </a:prstGeom>
          <a:noFill/>
        </p:spPr>
        <p:txBody>
          <a:bodyPr wrap="square" rtlCol="0">
            <a:spAutoFit/>
          </a:bodyPr>
          <a:lstStyle/>
          <a:p>
            <a:r>
              <a:rPr lang="en-GB" sz="2800" b="1" dirty="0">
                <a:solidFill>
                  <a:srgbClr val="008080"/>
                </a:solidFill>
                <a:latin typeface="Roboto" panose="02000000000000000000" pitchFamily="2" charset="0"/>
                <a:ea typeface="Roboto" panose="02000000000000000000" pitchFamily="2" charset="0"/>
                <a:cs typeface="Roboto" panose="02000000000000000000" pitchFamily="2" charset="0"/>
              </a:rPr>
              <a:t>1</a:t>
            </a:r>
          </a:p>
        </p:txBody>
      </p:sp>
      <p:sp>
        <p:nvSpPr>
          <p:cNvPr id="12" name="Freeform: Shape 11">
            <a:extLst>
              <a:ext uri="{FF2B5EF4-FFF2-40B4-BE49-F238E27FC236}">
                <a16:creationId xmlns:a16="http://schemas.microsoft.com/office/drawing/2014/main" id="{D728CA2B-9F76-F77A-CD60-6255E341900E}"/>
              </a:ext>
            </a:extLst>
          </p:cNvPr>
          <p:cNvSpPr/>
          <p:nvPr/>
        </p:nvSpPr>
        <p:spPr>
          <a:xfrm>
            <a:off x="4246305" y="1048224"/>
            <a:ext cx="3695401" cy="1622873"/>
          </a:xfrm>
          <a:custGeom>
            <a:avLst/>
            <a:gdLst>
              <a:gd name="connsiteX0" fmla="*/ 0 w 3695401"/>
              <a:gd name="connsiteY0" fmla="*/ 0 h 1622873"/>
              <a:gd name="connsiteX1" fmla="*/ 3695401 w 3695401"/>
              <a:gd name="connsiteY1" fmla="*/ 0 h 1622873"/>
              <a:gd name="connsiteX2" fmla="*/ 3695401 w 3695401"/>
              <a:gd name="connsiteY2" fmla="*/ 1622873 h 1622873"/>
              <a:gd name="connsiteX3" fmla="*/ 0 w 3695401"/>
              <a:gd name="connsiteY3" fmla="*/ 1622873 h 1622873"/>
              <a:gd name="connsiteX4" fmla="*/ 0 w 3695401"/>
              <a:gd name="connsiteY4" fmla="*/ 1153637 h 1622873"/>
              <a:gd name="connsiteX5" fmla="*/ 68226 w 3695401"/>
              <a:gd name="connsiteY5" fmla="*/ 1146666 h 1622873"/>
              <a:gd name="connsiteX6" fmla="*/ 348761 w 3695401"/>
              <a:gd name="connsiteY6" fmla="*/ 797766 h 1622873"/>
              <a:gd name="connsiteX7" fmla="*/ 68226 w 3695401"/>
              <a:gd name="connsiteY7" fmla="*/ 448866 h 1622873"/>
              <a:gd name="connsiteX8" fmla="*/ 0 w 3695401"/>
              <a:gd name="connsiteY8" fmla="*/ 441895 h 16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401" h="1622873">
                <a:moveTo>
                  <a:pt x="0" y="0"/>
                </a:moveTo>
                <a:lnTo>
                  <a:pt x="3695401" y="0"/>
                </a:lnTo>
                <a:lnTo>
                  <a:pt x="3695401" y="1622873"/>
                </a:lnTo>
                <a:lnTo>
                  <a:pt x="0" y="1622873"/>
                </a:lnTo>
                <a:lnTo>
                  <a:pt x="0" y="1153637"/>
                </a:lnTo>
                <a:lnTo>
                  <a:pt x="68226" y="1146666"/>
                </a:lnTo>
                <a:cubicBezTo>
                  <a:pt x="228327" y="1113457"/>
                  <a:pt x="348761" y="969868"/>
                  <a:pt x="348761" y="797766"/>
                </a:cubicBezTo>
                <a:cubicBezTo>
                  <a:pt x="348761" y="625664"/>
                  <a:pt x="228327" y="482075"/>
                  <a:pt x="68226" y="448866"/>
                </a:cubicBezTo>
                <a:lnTo>
                  <a:pt x="0" y="441895"/>
                </a:ln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GB" dirty="0">
                <a:solidFill>
                  <a:schemeClr val="bg1"/>
                </a:solidFill>
                <a:latin typeface="Roboto" panose="02000000000000000000" pitchFamily="2" charset="0"/>
                <a:ea typeface="Roboto" panose="02000000000000000000" pitchFamily="2" charset="0"/>
                <a:cs typeface="Roboto" panose="02000000000000000000" pitchFamily="2" charset="0"/>
              </a:rPr>
              <a:t>To gather better insight and evidence into user needs and challenges.</a:t>
            </a:r>
          </a:p>
        </p:txBody>
      </p:sp>
      <p:sp>
        <p:nvSpPr>
          <p:cNvPr id="13" name="TextBox 12">
            <a:extLst>
              <a:ext uri="{FF2B5EF4-FFF2-40B4-BE49-F238E27FC236}">
                <a16:creationId xmlns:a16="http://schemas.microsoft.com/office/drawing/2014/main" id="{B994D06E-1E8E-8F49-4AB5-03503316F842}"/>
              </a:ext>
            </a:extLst>
          </p:cNvPr>
          <p:cNvSpPr txBox="1"/>
          <p:nvPr/>
        </p:nvSpPr>
        <p:spPr>
          <a:xfrm>
            <a:off x="4173261" y="1588425"/>
            <a:ext cx="330740" cy="523220"/>
          </a:xfrm>
          <a:prstGeom prst="rect">
            <a:avLst/>
          </a:prstGeom>
          <a:noFill/>
        </p:spPr>
        <p:txBody>
          <a:bodyPr wrap="square" rtlCol="0">
            <a:spAutoFit/>
          </a:bodyPr>
          <a:lstStyle/>
          <a:p>
            <a:r>
              <a:rPr lang="en-GB" sz="2800" b="1" dirty="0">
                <a:solidFill>
                  <a:srgbClr val="008080"/>
                </a:solidFill>
                <a:latin typeface="Roboto" panose="02000000000000000000" pitchFamily="2" charset="0"/>
                <a:ea typeface="Roboto" panose="02000000000000000000" pitchFamily="2" charset="0"/>
                <a:cs typeface="Roboto" panose="02000000000000000000" pitchFamily="2" charset="0"/>
              </a:rPr>
              <a:t>2</a:t>
            </a:r>
          </a:p>
        </p:txBody>
      </p:sp>
      <p:sp>
        <p:nvSpPr>
          <p:cNvPr id="14" name="Freeform: Shape 13">
            <a:extLst>
              <a:ext uri="{FF2B5EF4-FFF2-40B4-BE49-F238E27FC236}">
                <a16:creationId xmlns:a16="http://schemas.microsoft.com/office/drawing/2014/main" id="{FBE0C33E-EBBB-4A4D-EF3A-B8B4D399E50B}"/>
              </a:ext>
            </a:extLst>
          </p:cNvPr>
          <p:cNvSpPr/>
          <p:nvPr/>
        </p:nvSpPr>
        <p:spPr>
          <a:xfrm>
            <a:off x="8290467" y="1057849"/>
            <a:ext cx="3695401" cy="1622873"/>
          </a:xfrm>
          <a:custGeom>
            <a:avLst/>
            <a:gdLst>
              <a:gd name="connsiteX0" fmla="*/ 0 w 3695401"/>
              <a:gd name="connsiteY0" fmla="*/ 0 h 1622873"/>
              <a:gd name="connsiteX1" fmla="*/ 3695401 w 3695401"/>
              <a:gd name="connsiteY1" fmla="*/ 0 h 1622873"/>
              <a:gd name="connsiteX2" fmla="*/ 3695401 w 3695401"/>
              <a:gd name="connsiteY2" fmla="*/ 1622873 h 1622873"/>
              <a:gd name="connsiteX3" fmla="*/ 0 w 3695401"/>
              <a:gd name="connsiteY3" fmla="*/ 1622873 h 1622873"/>
              <a:gd name="connsiteX4" fmla="*/ 0 w 3695401"/>
              <a:gd name="connsiteY4" fmla="*/ 1153637 h 1622873"/>
              <a:gd name="connsiteX5" fmla="*/ 68226 w 3695401"/>
              <a:gd name="connsiteY5" fmla="*/ 1146666 h 1622873"/>
              <a:gd name="connsiteX6" fmla="*/ 348761 w 3695401"/>
              <a:gd name="connsiteY6" fmla="*/ 797766 h 1622873"/>
              <a:gd name="connsiteX7" fmla="*/ 68226 w 3695401"/>
              <a:gd name="connsiteY7" fmla="*/ 448866 h 1622873"/>
              <a:gd name="connsiteX8" fmla="*/ 0 w 3695401"/>
              <a:gd name="connsiteY8" fmla="*/ 441895 h 162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401" h="1622873">
                <a:moveTo>
                  <a:pt x="0" y="0"/>
                </a:moveTo>
                <a:lnTo>
                  <a:pt x="3695401" y="0"/>
                </a:lnTo>
                <a:lnTo>
                  <a:pt x="3695401" y="1622873"/>
                </a:lnTo>
                <a:lnTo>
                  <a:pt x="0" y="1622873"/>
                </a:lnTo>
                <a:lnTo>
                  <a:pt x="0" y="1153637"/>
                </a:lnTo>
                <a:lnTo>
                  <a:pt x="68226" y="1146666"/>
                </a:lnTo>
                <a:cubicBezTo>
                  <a:pt x="228327" y="1113457"/>
                  <a:pt x="348761" y="969868"/>
                  <a:pt x="348761" y="797766"/>
                </a:cubicBezTo>
                <a:cubicBezTo>
                  <a:pt x="348761" y="625664"/>
                  <a:pt x="228327" y="482075"/>
                  <a:pt x="68226" y="448866"/>
                </a:cubicBezTo>
                <a:lnTo>
                  <a:pt x="0" y="441895"/>
                </a:ln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1"/>
            <a:r>
              <a:rPr lang="en-GB" dirty="0">
                <a:solidFill>
                  <a:schemeClr val="bg1"/>
                </a:solidFill>
                <a:latin typeface="Roboto" panose="02000000000000000000" pitchFamily="2" charset="0"/>
                <a:ea typeface="Roboto" panose="02000000000000000000" pitchFamily="2" charset="0"/>
                <a:cs typeface="Roboto" panose="02000000000000000000" pitchFamily="2" charset="0"/>
              </a:rPr>
              <a:t>To strengthen relationships with network operators and our capacity for influence on future strategic planning and investment.</a:t>
            </a:r>
          </a:p>
        </p:txBody>
      </p:sp>
      <p:sp>
        <p:nvSpPr>
          <p:cNvPr id="15" name="TextBox 14">
            <a:extLst>
              <a:ext uri="{FF2B5EF4-FFF2-40B4-BE49-F238E27FC236}">
                <a16:creationId xmlns:a16="http://schemas.microsoft.com/office/drawing/2014/main" id="{28ED290A-B606-66DA-7207-BFD0892C469A}"/>
              </a:ext>
            </a:extLst>
          </p:cNvPr>
          <p:cNvSpPr txBox="1"/>
          <p:nvPr/>
        </p:nvSpPr>
        <p:spPr>
          <a:xfrm>
            <a:off x="8217423" y="1598050"/>
            <a:ext cx="330740" cy="523220"/>
          </a:xfrm>
          <a:prstGeom prst="rect">
            <a:avLst/>
          </a:prstGeom>
          <a:noFill/>
        </p:spPr>
        <p:txBody>
          <a:bodyPr wrap="square" rtlCol="0">
            <a:spAutoFit/>
          </a:bodyPr>
          <a:lstStyle/>
          <a:p>
            <a:r>
              <a:rPr lang="en-GB" sz="2800" b="1" dirty="0">
                <a:solidFill>
                  <a:srgbClr val="008080"/>
                </a:solidFill>
                <a:latin typeface="Roboto" panose="02000000000000000000" pitchFamily="2" charset="0"/>
                <a:ea typeface="Roboto" panose="02000000000000000000" pitchFamily="2" charset="0"/>
                <a:cs typeface="Roboto" panose="02000000000000000000" pitchFamily="2" charset="0"/>
              </a:rPr>
              <a:t>3</a:t>
            </a:r>
          </a:p>
        </p:txBody>
      </p:sp>
      <p:sp>
        <p:nvSpPr>
          <p:cNvPr id="17" name="Arrow: Chevron 16">
            <a:extLst>
              <a:ext uri="{FF2B5EF4-FFF2-40B4-BE49-F238E27FC236}">
                <a16:creationId xmlns:a16="http://schemas.microsoft.com/office/drawing/2014/main" id="{8F5F9D77-C694-2FF3-18E7-268BC7A760D6}"/>
              </a:ext>
            </a:extLst>
          </p:cNvPr>
          <p:cNvSpPr/>
          <p:nvPr/>
        </p:nvSpPr>
        <p:spPr>
          <a:xfrm>
            <a:off x="2470777" y="3249963"/>
            <a:ext cx="2595025" cy="1243675"/>
          </a:xfrm>
          <a:prstGeom prst="chevron">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Arrow: Chevron 17">
            <a:extLst>
              <a:ext uri="{FF2B5EF4-FFF2-40B4-BE49-F238E27FC236}">
                <a16:creationId xmlns:a16="http://schemas.microsoft.com/office/drawing/2014/main" id="{FDF31F0D-FB16-1FAF-C8A1-639B9EFAB129}"/>
              </a:ext>
            </a:extLst>
          </p:cNvPr>
          <p:cNvSpPr/>
          <p:nvPr/>
        </p:nvSpPr>
        <p:spPr>
          <a:xfrm>
            <a:off x="4777465" y="3249962"/>
            <a:ext cx="2595025" cy="1243675"/>
          </a:xfrm>
          <a:prstGeom prst="chevron">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Arrow: Chevron 18">
            <a:extLst>
              <a:ext uri="{FF2B5EF4-FFF2-40B4-BE49-F238E27FC236}">
                <a16:creationId xmlns:a16="http://schemas.microsoft.com/office/drawing/2014/main" id="{1DDD82E9-0997-0EF9-34B9-DBDFC33C79C3}"/>
              </a:ext>
            </a:extLst>
          </p:cNvPr>
          <p:cNvSpPr/>
          <p:nvPr/>
        </p:nvSpPr>
        <p:spPr>
          <a:xfrm>
            <a:off x="7084154" y="3249961"/>
            <a:ext cx="2595025" cy="1243675"/>
          </a:xfrm>
          <a:prstGeom prst="chevron">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Arrow: Chevron 20">
            <a:extLst>
              <a:ext uri="{FF2B5EF4-FFF2-40B4-BE49-F238E27FC236}">
                <a16:creationId xmlns:a16="http://schemas.microsoft.com/office/drawing/2014/main" id="{D3EC90D2-8FDE-50CB-EBE3-DF99398B4559}"/>
              </a:ext>
            </a:extLst>
          </p:cNvPr>
          <p:cNvSpPr/>
          <p:nvPr/>
        </p:nvSpPr>
        <p:spPr>
          <a:xfrm>
            <a:off x="9390843" y="3249960"/>
            <a:ext cx="2595025" cy="1243675"/>
          </a:xfrm>
          <a:prstGeom prst="chevron">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Arrow: Pentagon 22">
            <a:extLst>
              <a:ext uri="{FF2B5EF4-FFF2-40B4-BE49-F238E27FC236}">
                <a16:creationId xmlns:a16="http://schemas.microsoft.com/office/drawing/2014/main" id="{2AC6AF85-9D4D-8C41-AEE9-099EE3E71912}"/>
              </a:ext>
            </a:extLst>
          </p:cNvPr>
          <p:cNvSpPr/>
          <p:nvPr/>
        </p:nvSpPr>
        <p:spPr>
          <a:xfrm>
            <a:off x="202141" y="3245688"/>
            <a:ext cx="2595025" cy="1243675"/>
          </a:xfrm>
          <a:prstGeom prst="homePlate">
            <a:avLst/>
          </a:prstGeom>
          <a:solidFill>
            <a:srgbClr val="CBDD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E1087E15-BC27-88F7-CBA9-4EEAD16362CB}"/>
              </a:ext>
            </a:extLst>
          </p:cNvPr>
          <p:cNvSpPr txBox="1"/>
          <p:nvPr/>
        </p:nvSpPr>
        <p:spPr>
          <a:xfrm>
            <a:off x="202141" y="3405860"/>
            <a:ext cx="2331358" cy="861774"/>
          </a:xfrm>
          <a:prstGeom prst="rect">
            <a:avLst/>
          </a:prstGeom>
          <a:noFill/>
        </p:spPr>
        <p:txBody>
          <a:bodyPr wrap="square" rtlCol="0">
            <a:spAutoFit/>
          </a:bodyPr>
          <a:lstStyle/>
          <a:p>
            <a:pPr lvl="0"/>
            <a:r>
              <a:rPr lang="en-GB" b="1" dirty="0">
                <a:solidFill>
                  <a:srgbClr val="008080"/>
                </a:solidFill>
                <a:latin typeface="Roboto" panose="02000000000000000000" pitchFamily="2" charset="0"/>
                <a:ea typeface="Roboto" panose="02000000000000000000" pitchFamily="2" charset="0"/>
                <a:cs typeface="Roboto" panose="02000000000000000000" pitchFamily="2" charset="0"/>
              </a:rPr>
              <a:t>Session 1:</a:t>
            </a:r>
          </a:p>
          <a:p>
            <a:pPr lvl="0"/>
            <a:r>
              <a:rPr lang="en-GB" sz="1600" dirty="0">
                <a:solidFill>
                  <a:srgbClr val="008080"/>
                </a:solidFill>
                <a:latin typeface="Roboto" panose="02000000000000000000" pitchFamily="2" charset="0"/>
                <a:ea typeface="Roboto" panose="02000000000000000000" pitchFamily="2" charset="0"/>
                <a:cs typeface="Roboto" panose="02000000000000000000" pitchFamily="2" charset="0"/>
              </a:rPr>
              <a:t>Introductory </a:t>
            </a:r>
          </a:p>
          <a:p>
            <a:pPr lvl="0"/>
            <a:r>
              <a:rPr lang="en-GB" sz="1600" dirty="0">
                <a:solidFill>
                  <a:srgbClr val="008080"/>
                </a:solidFill>
                <a:latin typeface="Roboto" panose="02000000000000000000" pitchFamily="2" charset="0"/>
                <a:ea typeface="Roboto" panose="02000000000000000000" pitchFamily="2" charset="0"/>
                <a:cs typeface="Roboto" panose="02000000000000000000" pitchFamily="2" charset="0"/>
              </a:rPr>
              <a:t>background briefing </a:t>
            </a:r>
          </a:p>
        </p:txBody>
      </p:sp>
      <p:sp>
        <p:nvSpPr>
          <p:cNvPr id="27" name="TextBox 26">
            <a:extLst>
              <a:ext uri="{FF2B5EF4-FFF2-40B4-BE49-F238E27FC236}">
                <a16:creationId xmlns:a16="http://schemas.microsoft.com/office/drawing/2014/main" id="{FD0B2CE9-C91F-9365-93F4-1430AAA83584}"/>
              </a:ext>
            </a:extLst>
          </p:cNvPr>
          <p:cNvSpPr txBox="1"/>
          <p:nvPr/>
        </p:nvSpPr>
        <p:spPr>
          <a:xfrm>
            <a:off x="3072546" y="3405860"/>
            <a:ext cx="1742972" cy="861774"/>
          </a:xfrm>
          <a:prstGeom prst="rect">
            <a:avLst/>
          </a:prstGeom>
          <a:noFill/>
        </p:spPr>
        <p:txBody>
          <a:bodyPr wrap="square" rtlCol="0">
            <a:spAutoFit/>
          </a:bodyPr>
          <a:lstStyle/>
          <a:p>
            <a:pPr lvl="0"/>
            <a:r>
              <a:rPr lang="en-GB" b="1" dirty="0">
                <a:solidFill>
                  <a:srgbClr val="008080"/>
                </a:solidFill>
                <a:latin typeface="Roboto" panose="02000000000000000000" pitchFamily="2" charset="0"/>
                <a:ea typeface="Roboto" panose="02000000000000000000" pitchFamily="2" charset="0"/>
                <a:cs typeface="Roboto" panose="02000000000000000000" pitchFamily="2" charset="0"/>
              </a:rPr>
              <a:t>Session 2:</a:t>
            </a:r>
          </a:p>
          <a:p>
            <a:pPr lvl="0"/>
            <a:r>
              <a:rPr lang="en-GB" sz="1600" dirty="0">
                <a:solidFill>
                  <a:srgbClr val="008080"/>
                </a:solidFill>
                <a:latin typeface="Roboto" panose="02000000000000000000" pitchFamily="2" charset="0"/>
                <a:ea typeface="Roboto" panose="02000000000000000000" pitchFamily="2" charset="0"/>
                <a:cs typeface="Roboto" panose="02000000000000000000" pitchFamily="2" charset="0"/>
              </a:rPr>
              <a:t>Info gathering with DC officers</a:t>
            </a:r>
          </a:p>
        </p:txBody>
      </p:sp>
      <p:sp>
        <p:nvSpPr>
          <p:cNvPr id="28" name="TextBox 27">
            <a:extLst>
              <a:ext uri="{FF2B5EF4-FFF2-40B4-BE49-F238E27FC236}">
                <a16:creationId xmlns:a16="http://schemas.microsoft.com/office/drawing/2014/main" id="{C6E28361-2AFF-1B20-AE09-5D309E5DE79D}"/>
              </a:ext>
            </a:extLst>
          </p:cNvPr>
          <p:cNvSpPr txBox="1"/>
          <p:nvPr/>
        </p:nvSpPr>
        <p:spPr>
          <a:xfrm>
            <a:off x="5379234" y="3326227"/>
            <a:ext cx="1742972" cy="1107996"/>
          </a:xfrm>
          <a:prstGeom prst="rect">
            <a:avLst/>
          </a:prstGeom>
          <a:noFill/>
        </p:spPr>
        <p:txBody>
          <a:bodyPr wrap="square" rtlCol="0">
            <a:spAutoFit/>
          </a:bodyPr>
          <a:lstStyle/>
          <a:p>
            <a:pPr lvl="0"/>
            <a:r>
              <a:rPr lang="en-GB" b="1" dirty="0">
                <a:solidFill>
                  <a:srgbClr val="008080"/>
                </a:solidFill>
                <a:latin typeface="Roboto" panose="02000000000000000000" pitchFamily="2" charset="0"/>
                <a:ea typeface="Roboto" panose="02000000000000000000" pitchFamily="2" charset="0"/>
                <a:cs typeface="Roboto" panose="02000000000000000000" pitchFamily="2" charset="0"/>
              </a:rPr>
              <a:t>Session 3:</a:t>
            </a:r>
          </a:p>
          <a:p>
            <a:pPr lvl="0"/>
            <a:r>
              <a:rPr lang="en-GB" sz="1600" dirty="0">
                <a:solidFill>
                  <a:srgbClr val="008080"/>
                </a:solidFill>
                <a:latin typeface="Roboto" panose="02000000000000000000" pitchFamily="2" charset="0"/>
                <a:ea typeface="Roboto" panose="02000000000000000000" pitchFamily="2" charset="0"/>
                <a:cs typeface="Roboto" panose="02000000000000000000" pitchFamily="2" charset="0"/>
              </a:rPr>
              <a:t>Info gathering with local stakeholders</a:t>
            </a:r>
          </a:p>
        </p:txBody>
      </p:sp>
      <p:sp>
        <p:nvSpPr>
          <p:cNvPr id="29" name="TextBox 28">
            <a:extLst>
              <a:ext uri="{FF2B5EF4-FFF2-40B4-BE49-F238E27FC236}">
                <a16:creationId xmlns:a16="http://schemas.microsoft.com/office/drawing/2014/main" id="{5CC04DA3-159D-BD94-C4B8-3B6ECDD21CFB}"/>
              </a:ext>
            </a:extLst>
          </p:cNvPr>
          <p:cNvSpPr txBox="1"/>
          <p:nvPr/>
        </p:nvSpPr>
        <p:spPr>
          <a:xfrm>
            <a:off x="7699146" y="3326227"/>
            <a:ext cx="1742972" cy="1107996"/>
          </a:xfrm>
          <a:prstGeom prst="rect">
            <a:avLst/>
          </a:prstGeom>
          <a:noFill/>
        </p:spPr>
        <p:txBody>
          <a:bodyPr wrap="square" rtlCol="0">
            <a:spAutoFit/>
          </a:bodyPr>
          <a:lstStyle/>
          <a:p>
            <a:pPr lvl="0"/>
            <a:r>
              <a:rPr lang="en-GB" b="1" dirty="0">
                <a:solidFill>
                  <a:srgbClr val="008080"/>
                </a:solidFill>
                <a:latin typeface="Roboto" panose="02000000000000000000" pitchFamily="2" charset="0"/>
                <a:ea typeface="Roboto" panose="02000000000000000000" pitchFamily="2" charset="0"/>
                <a:cs typeface="Roboto" panose="02000000000000000000" pitchFamily="2" charset="0"/>
              </a:rPr>
              <a:t>Session 4:</a:t>
            </a:r>
          </a:p>
          <a:p>
            <a:pPr lvl="0"/>
            <a:r>
              <a:rPr lang="en-GB" sz="1600" dirty="0">
                <a:solidFill>
                  <a:srgbClr val="008080"/>
                </a:solidFill>
                <a:latin typeface="Roboto" panose="02000000000000000000" pitchFamily="2" charset="0"/>
                <a:ea typeface="Roboto" panose="02000000000000000000" pitchFamily="2" charset="0"/>
                <a:cs typeface="Roboto" panose="02000000000000000000" pitchFamily="2" charset="0"/>
              </a:rPr>
              <a:t>Info gathering with local stakeholders</a:t>
            </a:r>
          </a:p>
        </p:txBody>
      </p:sp>
      <p:sp>
        <p:nvSpPr>
          <p:cNvPr id="30" name="TextBox 29">
            <a:extLst>
              <a:ext uri="{FF2B5EF4-FFF2-40B4-BE49-F238E27FC236}">
                <a16:creationId xmlns:a16="http://schemas.microsoft.com/office/drawing/2014/main" id="{6E7DF0C1-F24D-BA9D-7D78-03925DA24E3F}"/>
              </a:ext>
            </a:extLst>
          </p:cNvPr>
          <p:cNvSpPr txBox="1"/>
          <p:nvPr/>
        </p:nvSpPr>
        <p:spPr>
          <a:xfrm>
            <a:off x="10014519" y="3320849"/>
            <a:ext cx="1917555" cy="1107996"/>
          </a:xfrm>
          <a:prstGeom prst="rect">
            <a:avLst/>
          </a:prstGeom>
          <a:noFill/>
        </p:spPr>
        <p:txBody>
          <a:bodyPr wrap="square" rtlCol="0">
            <a:spAutoFit/>
          </a:bodyPr>
          <a:lstStyle/>
          <a:p>
            <a:pPr lvl="0"/>
            <a:r>
              <a:rPr lang="en-GB" b="1" dirty="0">
                <a:solidFill>
                  <a:srgbClr val="008080"/>
                </a:solidFill>
                <a:latin typeface="Roboto" panose="02000000000000000000" pitchFamily="2" charset="0"/>
                <a:ea typeface="Roboto" panose="02000000000000000000" pitchFamily="2" charset="0"/>
                <a:cs typeface="Roboto" panose="02000000000000000000" pitchFamily="2" charset="0"/>
              </a:rPr>
              <a:t>Session 5:</a:t>
            </a:r>
          </a:p>
          <a:p>
            <a:pPr lvl="0"/>
            <a:r>
              <a:rPr lang="en-GB" sz="1600" dirty="0">
                <a:solidFill>
                  <a:srgbClr val="008080"/>
                </a:solidFill>
                <a:latin typeface="Roboto" panose="02000000000000000000" pitchFamily="2" charset="0"/>
                <a:ea typeface="Roboto" panose="02000000000000000000" pitchFamily="2" charset="0"/>
                <a:cs typeface="Roboto" panose="02000000000000000000" pitchFamily="2" charset="0"/>
              </a:rPr>
              <a:t>Review, recommendations &amp; next steps</a:t>
            </a:r>
          </a:p>
        </p:txBody>
      </p:sp>
      <p:cxnSp>
        <p:nvCxnSpPr>
          <p:cNvPr id="32" name="Straight Connector 31">
            <a:extLst>
              <a:ext uri="{FF2B5EF4-FFF2-40B4-BE49-F238E27FC236}">
                <a16:creationId xmlns:a16="http://schemas.microsoft.com/office/drawing/2014/main" id="{4A39B78A-8FED-1D3F-6125-1A238DE88FF4}"/>
              </a:ext>
            </a:extLst>
          </p:cNvPr>
          <p:cNvCxnSpPr/>
          <p:nvPr/>
        </p:nvCxnSpPr>
        <p:spPr>
          <a:xfrm>
            <a:off x="450212" y="4489363"/>
            <a:ext cx="0" cy="1022437"/>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3583855-4B33-F2DD-28F0-DD15D0E683C5}"/>
              </a:ext>
            </a:extLst>
          </p:cNvPr>
          <p:cNvCxnSpPr>
            <a:cxnSpLocks/>
          </p:cNvCxnSpPr>
          <p:nvPr/>
        </p:nvCxnSpPr>
        <p:spPr>
          <a:xfrm flipH="1">
            <a:off x="450212" y="5511800"/>
            <a:ext cx="895988"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E659A39-D76E-B594-E054-70AEC9498B85}"/>
              </a:ext>
            </a:extLst>
          </p:cNvPr>
          <p:cNvSpPr txBox="1"/>
          <p:nvPr/>
        </p:nvSpPr>
        <p:spPr>
          <a:xfrm>
            <a:off x="1367819" y="5211287"/>
            <a:ext cx="10564247" cy="646331"/>
          </a:xfrm>
          <a:prstGeom prst="rect">
            <a:avLst/>
          </a:prstGeom>
          <a:solidFill>
            <a:srgbClr val="CBDDE1"/>
          </a:solidFill>
        </p:spPr>
        <p:txBody>
          <a:bodyPr wrap="square" rtlCol="0">
            <a:spAutoFit/>
          </a:bodyPr>
          <a:lstStyle/>
          <a:p>
            <a:r>
              <a:rPr lang="en-GB" b="1" dirty="0">
                <a:solidFill>
                  <a:srgbClr val="008080"/>
                </a:solidFill>
                <a:latin typeface="Roboto" panose="02000000000000000000" pitchFamily="2" charset="0"/>
                <a:ea typeface="Roboto" panose="02000000000000000000" pitchFamily="2" charset="0"/>
                <a:cs typeface="Roboto" panose="02000000000000000000" pitchFamily="2" charset="0"/>
              </a:rPr>
              <a:t>Today:</a:t>
            </a:r>
          </a:p>
          <a:p>
            <a:r>
              <a:rPr lang="en-GB" dirty="0">
                <a:latin typeface="Roboto" panose="02000000000000000000" pitchFamily="2" charset="0"/>
                <a:ea typeface="Roboto" panose="02000000000000000000" pitchFamily="2" charset="0"/>
                <a:cs typeface="Roboto" panose="02000000000000000000" pitchFamily="2" charset="0"/>
              </a:rPr>
              <a:t>Introducing the key terms, roles and processes to get you comfortable to engage in later sessions.</a:t>
            </a:r>
          </a:p>
        </p:txBody>
      </p:sp>
      <p:sp>
        <p:nvSpPr>
          <p:cNvPr id="2" name="TextBox 1">
            <a:extLst>
              <a:ext uri="{FF2B5EF4-FFF2-40B4-BE49-F238E27FC236}">
                <a16:creationId xmlns:a16="http://schemas.microsoft.com/office/drawing/2014/main" id="{47A1888D-453C-91D0-BDDB-1DF3E3163908}"/>
              </a:ext>
            </a:extLst>
          </p:cNvPr>
          <p:cNvSpPr txBox="1"/>
          <p:nvPr/>
        </p:nvSpPr>
        <p:spPr>
          <a:xfrm>
            <a:off x="28216" y="6480658"/>
            <a:ext cx="434508" cy="369332"/>
          </a:xfrm>
          <a:prstGeom prst="rect">
            <a:avLst/>
          </a:prstGeom>
          <a:noFill/>
        </p:spPr>
        <p:txBody>
          <a:bodyPr wrap="square" rtlCol="0">
            <a:spAutoFit/>
          </a:bodyPr>
          <a:lstStyle/>
          <a:p>
            <a:r>
              <a:rPr lang="en-GB" b="1" dirty="0">
                <a:solidFill>
                  <a:schemeClr val="bg1"/>
                </a:solidFill>
                <a:latin typeface="Roboto" panose="02000000000000000000" pitchFamily="2" charset="0"/>
                <a:ea typeface="Roboto" panose="02000000000000000000" pitchFamily="2" charset="0"/>
                <a:cs typeface="Roboto" panose="02000000000000000000" pitchFamily="2" charset="0"/>
              </a:rPr>
              <a:t>2</a:t>
            </a:r>
          </a:p>
        </p:txBody>
      </p:sp>
    </p:spTree>
    <p:extLst>
      <p:ext uri="{BB962C8B-B14F-4D97-AF65-F5344CB8AC3E}">
        <p14:creationId xmlns:p14="http://schemas.microsoft.com/office/powerpoint/2010/main" val="373311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F91524-922B-2330-0D37-F30D531489AD}"/>
              </a:ext>
            </a:extLst>
          </p:cNvPr>
          <p:cNvSpPr/>
          <p:nvPr/>
        </p:nvSpPr>
        <p:spPr>
          <a:xfrm>
            <a:off x="-42871" y="1716909"/>
            <a:ext cx="864456" cy="3939612"/>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5A9BF6A-AF75-76C0-DEA1-B8B8A87E4F74}"/>
              </a:ext>
            </a:extLst>
          </p:cNvPr>
          <p:cNvSpPr txBox="1"/>
          <p:nvPr/>
        </p:nvSpPr>
        <p:spPr>
          <a:xfrm>
            <a:off x="148347" y="138129"/>
            <a:ext cx="8859466"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Agenda today</a:t>
            </a:r>
          </a:p>
        </p:txBody>
      </p:sp>
      <p:sp>
        <p:nvSpPr>
          <p:cNvPr id="1080" name="Rectangle 1079">
            <a:extLst>
              <a:ext uri="{FF2B5EF4-FFF2-40B4-BE49-F238E27FC236}">
                <a16:creationId xmlns:a16="http://schemas.microsoft.com/office/drawing/2014/main" id="{078BDBB4-84CE-DBA3-DC54-225E5B9D3498}"/>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80" name="Group 1379">
            <a:extLst>
              <a:ext uri="{FF2B5EF4-FFF2-40B4-BE49-F238E27FC236}">
                <a16:creationId xmlns:a16="http://schemas.microsoft.com/office/drawing/2014/main" id="{BAA1368F-61BF-77CB-A7D3-9552527B81E8}"/>
              </a:ext>
            </a:extLst>
          </p:cNvPr>
          <p:cNvGrpSpPr/>
          <p:nvPr/>
        </p:nvGrpSpPr>
        <p:grpSpPr>
          <a:xfrm>
            <a:off x="11097683" y="6513554"/>
            <a:ext cx="1011528" cy="296390"/>
            <a:chOff x="11097683" y="6513554"/>
            <a:chExt cx="1011528" cy="296390"/>
          </a:xfrm>
        </p:grpSpPr>
        <p:sp>
          <p:nvSpPr>
            <p:cNvPr id="1082" name="Oval 1081">
              <a:extLst>
                <a:ext uri="{FF2B5EF4-FFF2-40B4-BE49-F238E27FC236}">
                  <a16:creationId xmlns:a16="http://schemas.microsoft.com/office/drawing/2014/main" id="{C45B63B2-3090-C319-5AD1-E25DDD631276}"/>
                </a:ext>
              </a:extLst>
            </p:cNvPr>
            <p:cNvSpPr/>
            <p:nvPr/>
          </p:nvSpPr>
          <p:spPr>
            <a:xfrm>
              <a:off x="11097683"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4" name="Oval 1083">
              <a:extLst>
                <a:ext uri="{FF2B5EF4-FFF2-40B4-BE49-F238E27FC236}">
                  <a16:creationId xmlns:a16="http://schemas.microsoft.com/office/drawing/2014/main" id="{0E17DC78-E0CC-E450-B4B6-AC52B1CBF500}"/>
                </a:ext>
              </a:extLst>
            </p:cNvPr>
            <p:cNvSpPr/>
            <p:nvPr/>
          </p:nvSpPr>
          <p:spPr>
            <a:xfrm>
              <a:off x="11801120"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85" name="Graphic 1084" descr="Electric Tower outline">
              <a:extLst>
                <a:ext uri="{FF2B5EF4-FFF2-40B4-BE49-F238E27FC236}">
                  <a16:creationId xmlns:a16="http://schemas.microsoft.com/office/drawing/2014/main" id="{3AA45023-0673-FD4B-F104-F2470A584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1639" y="6536451"/>
              <a:ext cx="260179" cy="248684"/>
            </a:xfrm>
            <a:prstGeom prst="rect">
              <a:avLst/>
            </a:prstGeom>
          </p:spPr>
        </p:pic>
        <p:pic>
          <p:nvPicPr>
            <p:cNvPr id="1086" name="Graphic 1085" descr="Plugged Unplugged outline">
              <a:extLst>
                <a:ext uri="{FF2B5EF4-FFF2-40B4-BE49-F238E27FC236}">
                  <a16:creationId xmlns:a16="http://schemas.microsoft.com/office/drawing/2014/main" id="{A0D770C6-ACB2-5982-4988-94B3E0D117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816642" y="6545140"/>
              <a:ext cx="277046" cy="264804"/>
            </a:xfrm>
            <a:prstGeom prst="rect">
              <a:avLst/>
            </a:prstGeom>
          </p:spPr>
        </p:pic>
        <p:grpSp>
          <p:nvGrpSpPr>
            <p:cNvPr id="1379" name="Group 1378">
              <a:extLst>
                <a:ext uri="{FF2B5EF4-FFF2-40B4-BE49-F238E27FC236}">
                  <a16:creationId xmlns:a16="http://schemas.microsoft.com/office/drawing/2014/main" id="{0B6F3B84-277D-3FC3-82DF-BE65F2B3C97B}"/>
                </a:ext>
              </a:extLst>
            </p:cNvPr>
            <p:cNvGrpSpPr/>
            <p:nvPr/>
          </p:nvGrpSpPr>
          <p:grpSpPr>
            <a:xfrm>
              <a:off x="11449401" y="6513554"/>
              <a:ext cx="308091" cy="294479"/>
              <a:chOff x="11449401" y="6513554"/>
              <a:chExt cx="308091" cy="294479"/>
            </a:xfrm>
          </p:grpSpPr>
          <p:sp>
            <p:nvSpPr>
              <p:cNvPr id="1083" name="Oval 1082">
                <a:extLst>
                  <a:ext uri="{FF2B5EF4-FFF2-40B4-BE49-F238E27FC236}">
                    <a16:creationId xmlns:a16="http://schemas.microsoft.com/office/drawing/2014/main" id="{5A821A81-0FCB-EEF6-0CCC-CB6014217ECC}"/>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78" name="Picture 1377">
                <a:extLst>
                  <a:ext uri="{FF2B5EF4-FFF2-40B4-BE49-F238E27FC236}">
                    <a16:creationId xmlns:a16="http://schemas.microsoft.com/office/drawing/2014/main" id="{122D4072-5D9D-7948-9936-2EFA256A14C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1381" name="Picture 1380" descr="A green logo with text&#10;&#10;Description automatically generated">
            <a:extLst>
              <a:ext uri="{FF2B5EF4-FFF2-40B4-BE49-F238E27FC236}">
                <a16:creationId xmlns:a16="http://schemas.microsoft.com/office/drawing/2014/main" id="{97D87714-2992-B0CA-0E12-6819B8A97BFE}"/>
              </a:ext>
            </a:extLst>
          </p:cNvPr>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3" name="TextBox 2">
            <a:extLst>
              <a:ext uri="{FF2B5EF4-FFF2-40B4-BE49-F238E27FC236}">
                <a16:creationId xmlns:a16="http://schemas.microsoft.com/office/drawing/2014/main" id="{F2542351-BF0C-B0F2-79B6-6A7D12860F23}"/>
              </a:ext>
            </a:extLst>
          </p:cNvPr>
          <p:cNvSpPr txBox="1"/>
          <p:nvPr/>
        </p:nvSpPr>
        <p:spPr>
          <a:xfrm>
            <a:off x="821585" y="1902430"/>
            <a:ext cx="10276098" cy="3539430"/>
          </a:xfrm>
          <a:prstGeom prst="rect">
            <a:avLst/>
          </a:prstGeom>
          <a:noFill/>
        </p:spPr>
        <p:txBody>
          <a:bodyPr wrap="square" rtlCol="0">
            <a:spAutoFit/>
          </a:bodyPr>
          <a:lstStyle/>
          <a:p>
            <a:r>
              <a:rPr lang="en-GB" sz="3200" dirty="0">
                <a:solidFill>
                  <a:srgbClr val="008080"/>
                </a:solidFill>
                <a:latin typeface="Roboto" panose="02000000000000000000" pitchFamily="2" charset="0"/>
                <a:ea typeface="Roboto" panose="02000000000000000000" pitchFamily="2" charset="0"/>
                <a:cs typeface="Roboto" panose="02000000000000000000" pitchFamily="2" charset="0"/>
              </a:rPr>
              <a:t>Introducing the issues (Steve &amp; Matthew)</a:t>
            </a:r>
          </a:p>
          <a:p>
            <a:endParaRPr lang="en-GB" sz="3200" dirty="0">
              <a:solidFill>
                <a:srgbClr val="008080"/>
              </a:solidFill>
              <a:latin typeface="Roboto" panose="02000000000000000000" pitchFamily="2" charset="0"/>
              <a:ea typeface="Roboto" panose="02000000000000000000" pitchFamily="2" charset="0"/>
              <a:cs typeface="Roboto" panose="02000000000000000000" pitchFamily="2" charset="0"/>
            </a:endParaRPr>
          </a:p>
          <a:p>
            <a:r>
              <a:rPr lang="en-GB" sz="3200" dirty="0">
                <a:solidFill>
                  <a:srgbClr val="008080"/>
                </a:solidFill>
                <a:latin typeface="Roboto" panose="02000000000000000000" pitchFamily="2" charset="0"/>
                <a:ea typeface="Roboto" panose="02000000000000000000" pitchFamily="2" charset="0"/>
                <a:cs typeface="Roboto" panose="02000000000000000000" pitchFamily="2" charset="0"/>
              </a:rPr>
              <a:t>Forecasting and the future of local governance (Poppy)</a:t>
            </a:r>
          </a:p>
          <a:p>
            <a:endParaRPr lang="en-GB" sz="3200" dirty="0">
              <a:solidFill>
                <a:srgbClr val="008080"/>
              </a:solidFill>
              <a:latin typeface="Roboto" panose="02000000000000000000" pitchFamily="2" charset="0"/>
              <a:ea typeface="Roboto" panose="02000000000000000000" pitchFamily="2" charset="0"/>
              <a:cs typeface="Roboto" panose="02000000000000000000" pitchFamily="2" charset="0"/>
            </a:endParaRPr>
          </a:p>
          <a:p>
            <a:r>
              <a:rPr lang="en-GB" sz="3200" dirty="0">
                <a:solidFill>
                  <a:srgbClr val="008080"/>
                </a:solidFill>
                <a:latin typeface="Roboto" panose="02000000000000000000" pitchFamily="2" charset="0"/>
                <a:ea typeface="Roboto" panose="02000000000000000000" pitchFamily="2" charset="0"/>
                <a:cs typeface="Roboto" panose="02000000000000000000" pitchFamily="2" charset="0"/>
              </a:rPr>
              <a:t>The role of Net Zero Hubs (Sam)</a:t>
            </a:r>
          </a:p>
          <a:p>
            <a:endParaRPr lang="en-GB" sz="3200" dirty="0">
              <a:solidFill>
                <a:srgbClr val="008080"/>
              </a:solidFill>
              <a:latin typeface="Roboto" panose="02000000000000000000" pitchFamily="2" charset="0"/>
              <a:ea typeface="Roboto" panose="02000000000000000000" pitchFamily="2" charset="0"/>
              <a:cs typeface="Roboto" panose="02000000000000000000" pitchFamily="2" charset="0"/>
            </a:endParaRPr>
          </a:p>
          <a:p>
            <a:r>
              <a:rPr lang="en-GB" sz="3200" dirty="0">
                <a:solidFill>
                  <a:srgbClr val="008080"/>
                </a:solidFill>
                <a:latin typeface="Roboto" panose="02000000000000000000" pitchFamily="2" charset="0"/>
                <a:ea typeface="Roboto" panose="02000000000000000000" pitchFamily="2" charset="0"/>
                <a:cs typeface="Roboto" panose="02000000000000000000" pitchFamily="2" charset="0"/>
              </a:rPr>
              <a:t>Q&amp;A</a:t>
            </a:r>
          </a:p>
        </p:txBody>
      </p:sp>
      <p:sp>
        <p:nvSpPr>
          <p:cNvPr id="4" name="TextBox 3">
            <a:extLst>
              <a:ext uri="{FF2B5EF4-FFF2-40B4-BE49-F238E27FC236}">
                <a16:creationId xmlns:a16="http://schemas.microsoft.com/office/drawing/2014/main" id="{AA12902E-975A-82C1-FE7C-6EE909793E17}"/>
              </a:ext>
            </a:extLst>
          </p:cNvPr>
          <p:cNvSpPr txBox="1"/>
          <p:nvPr/>
        </p:nvSpPr>
        <p:spPr>
          <a:xfrm>
            <a:off x="148347" y="1902430"/>
            <a:ext cx="675734" cy="3539430"/>
          </a:xfrm>
          <a:prstGeom prst="rect">
            <a:avLst/>
          </a:prstGeom>
          <a:noFill/>
        </p:spPr>
        <p:txBody>
          <a:bodyPr wrap="square" rtlCol="0">
            <a:spAutoFit/>
          </a:bodyPr>
          <a:lstStyle/>
          <a:p>
            <a:r>
              <a:rPr lang="en-GB" sz="3200" b="1" dirty="0">
                <a:solidFill>
                  <a:schemeClr val="bg1"/>
                </a:solidFill>
                <a:latin typeface="Roboto" panose="02000000000000000000" pitchFamily="2" charset="0"/>
                <a:ea typeface="Roboto" panose="02000000000000000000" pitchFamily="2" charset="0"/>
                <a:cs typeface="Roboto" panose="02000000000000000000" pitchFamily="2" charset="0"/>
              </a:rPr>
              <a:t>1. </a:t>
            </a:r>
          </a:p>
          <a:p>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sz="3200" b="1" dirty="0">
                <a:solidFill>
                  <a:schemeClr val="bg1"/>
                </a:solidFill>
                <a:latin typeface="Roboto" panose="02000000000000000000" pitchFamily="2" charset="0"/>
                <a:ea typeface="Roboto" panose="02000000000000000000" pitchFamily="2" charset="0"/>
                <a:cs typeface="Roboto" panose="02000000000000000000" pitchFamily="2" charset="0"/>
              </a:rPr>
              <a:t>2. </a:t>
            </a:r>
          </a:p>
          <a:p>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sz="3200" b="1" dirty="0">
                <a:solidFill>
                  <a:schemeClr val="bg1"/>
                </a:solidFill>
                <a:latin typeface="Roboto" panose="02000000000000000000" pitchFamily="2" charset="0"/>
                <a:ea typeface="Roboto" panose="02000000000000000000" pitchFamily="2" charset="0"/>
                <a:cs typeface="Roboto" panose="02000000000000000000" pitchFamily="2" charset="0"/>
              </a:rPr>
              <a:t>3.</a:t>
            </a:r>
          </a:p>
          <a:p>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GB" sz="3200" b="1" dirty="0">
                <a:solidFill>
                  <a:schemeClr val="bg1"/>
                </a:solidFill>
                <a:latin typeface="Roboto" panose="02000000000000000000" pitchFamily="2" charset="0"/>
                <a:ea typeface="Roboto" panose="02000000000000000000" pitchFamily="2" charset="0"/>
                <a:cs typeface="Roboto" panose="02000000000000000000" pitchFamily="2" charset="0"/>
              </a:rPr>
              <a:t>4.</a:t>
            </a:r>
          </a:p>
        </p:txBody>
      </p:sp>
      <p:sp>
        <p:nvSpPr>
          <p:cNvPr id="2" name="TextBox 1">
            <a:extLst>
              <a:ext uri="{FF2B5EF4-FFF2-40B4-BE49-F238E27FC236}">
                <a16:creationId xmlns:a16="http://schemas.microsoft.com/office/drawing/2014/main" id="{23723545-42F9-1050-E9A1-14564EED5246}"/>
              </a:ext>
            </a:extLst>
          </p:cNvPr>
          <p:cNvSpPr txBox="1"/>
          <p:nvPr/>
        </p:nvSpPr>
        <p:spPr>
          <a:xfrm>
            <a:off x="28216" y="6480658"/>
            <a:ext cx="434508" cy="369332"/>
          </a:xfrm>
          <a:prstGeom prst="rect">
            <a:avLst/>
          </a:prstGeom>
          <a:noFill/>
        </p:spPr>
        <p:txBody>
          <a:bodyPr wrap="square" rtlCol="0">
            <a:spAutoFit/>
          </a:bodyPr>
          <a:lstStyle/>
          <a:p>
            <a:r>
              <a:rPr lang="en-GB" b="1" dirty="0">
                <a:solidFill>
                  <a:schemeClr val="bg1"/>
                </a:solidFill>
                <a:latin typeface="Roboto" panose="02000000000000000000" pitchFamily="2" charset="0"/>
                <a:ea typeface="Roboto" panose="02000000000000000000" pitchFamily="2" charset="0"/>
                <a:cs typeface="Roboto" panose="02000000000000000000" pitchFamily="2" charset="0"/>
              </a:rPr>
              <a:t>3</a:t>
            </a:r>
          </a:p>
        </p:txBody>
      </p:sp>
    </p:spTree>
    <p:extLst>
      <p:ext uri="{BB962C8B-B14F-4D97-AF65-F5344CB8AC3E}">
        <p14:creationId xmlns:p14="http://schemas.microsoft.com/office/powerpoint/2010/main" val="369209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Top Corners Rounded 1038">
            <a:extLst>
              <a:ext uri="{FF2B5EF4-FFF2-40B4-BE49-F238E27FC236}">
                <a16:creationId xmlns:a16="http://schemas.microsoft.com/office/drawing/2014/main" id="{3AE92922-545F-C9AD-0F1D-79E7151CA2CF}"/>
              </a:ext>
            </a:extLst>
          </p:cNvPr>
          <p:cNvSpPr/>
          <p:nvPr/>
        </p:nvSpPr>
        <p:spPr>
          <a:xfrm rot="16200000">
            <a:off x="9826499" y="3087707"/>
            <a:ext cx="1528086" cy="2815251"/>
          </a:xfrm>
          <a:prstGeom prst="round2SameRect">
            <a:avLst>
              <a:gd name="adj1" fmla="val 22573"/>
              <a:gd name="adj2" fmla="val 22158"/>
            </a:avLst>
          </a:prstGeom>
          <a:solidFill>
            <a:schemeClr val="bg1"/>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3" name="Rectangle: Top Corners Rounded 1032">
            <a:extLst>
              <a:ext uri="{FF2B5EF4-FFF2-40B4-BE49-F238E27FC236}">
                <a16:creationId xmlns:a16="http://schemas.microsoft.com/office/drawing/2014/main" id="{2D1C9C7D-DDB6-7D0E-1E22-220D0545B417}"/>
              </a:ext>
            </a:extLst>
          </p:cNvPr>
          <p:cNvSpPr/>
          <p:nvPr/>
        </p:nvSpPr>
        <p:spPr>
          <a:xfrm rot="16200000">
            <a:off x="10278913" y="1673901"/>
            <a:ext cx="681412" cy="2815250"/>
          </a:xfrm>
          <a:prstGeom prst="round2SameRect">
            <a:avLst>
              <a:gd name="adj1" fmla="val 50000"/>
              <a:gd name="adj2" fmla="val 50000"/>
            </a:avLst>
          </a:prstGeom>
          <a:solidFill>
            <a:schemeClr val="bg1"/>
          </a:solidFill>
          <a:ln>
            <a:solidFill>
              <a:srgbClr val="800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1" name="Rectangle: Top Corners Rounded 1030">
            <a:extLst>
              <a:ext uri="{FF2B5EF4-FFF2-40B4-BE49-F238E27FC236}">
                <a16:creationId xmlns:a16="http://schemas.microsoft.com/office/drawing/2014/main" id="{4F759ADC-7A6A-B752-995D-127106F38F35}"/>
              </a:ext>
            </a:extLst>
          </p:cNvPr>
          <p:cNvSpPr/>
          <p:nvPr/>
        </p:nvSpPr>
        <p:spPr>
          <a:xfrm rot="16200000">
            <a:off x="10278913" y="854639"/>
            <a:ext cx="681412" cy="2815250"/>
          </a:xfrm>
          <a:prstGeom prst="round2SameRect">
            <a:avLst>
              <a:gd name="adj1" fmla="val 50000"/>
              <a:gd name="adj2" fmla="val 50000"/>
            </a:avLst>
          </a:prstGeom>
          <a:solidFill>
            <a:schemeClr val="bg1"/>
          </a:solidFill>
          <a:ln>
            <a:solidFill>
              <a:srgbClr val="800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4" name="Rectangle: Top Corners Rounded 1023">
            <a:extLst>
              <a:ext uri="{FF2B5EF4-FFF2-40B4-BE49-F238E27FC236}">
                <a16:creationId xmlns:a16="http://schemas.microsoft.com/office/drawing/2014/main" id="{1FAE1B47-D4DD-A02D-260F-175BC0FFAE36}"/>
              </a:ext>
            </a:extLst>
          </p:cNvPr>
          <p:cNvSpPr/>
          <p:nvPr/>
        </p:nvSpPr>
        <p:spPr>
          <a:xfrm rot="16200000">
            <a:off x="4393709" y="460979"/>
            <a:ext cx="781579" cy="1974764"/>
          </a:xfrm>
          <a:prstGeom prst="round2SameRect">
            <a:avLst>
              <a:gd name="adj1" fmla="val 50000"/>
              <a:gd name="adj2" fmla="val 5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5" name="Rectangle: Top Corners Rounded 1024">
            <a:extLst>
              <a:ext uri="{FF2B5EF4-FFF2-40B4-BE49-F238E27FC236}">
                <a16:creationId xmlns:a16="http://schemas.microsoft.com/office/drawing/2014/main" id="{82FFDD62-F040-77BD-FA39-137C150E4313}"/>
              </a:ext>
            </a:extLst>
          </p:cNvPr>
          <p:cNvSpPr/>
          <p:nvPr/>
        </p:nvSpPr>
        <p:spPr>
          <a:xfrm rot="16200000">
            <a:off x="7013527" y="442672"/>
            <a:ext cx="781579" cy="1974764"/>
          </a:xfrm>
          <a:prstGeom prst="round2SameRect">
            <a:avLst>
              <a:gd name="adj1" fmla="val 50000"/>
              <a:gd name="adj2" fmla="val 5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5A9BF6A-AF75-76C0-DEA1-B8B8A87E4F74}"/>
              </a:ext>
            </a:extLst>
          </p:cNvPr>
          <p:cNvSpPr txBox="1"/>
          <p:nvPr/>
        </p:nvSpPr>
        <p:spPr>
          <a:xfrm>
            <a:off x="148347" y="138129"/>
            <a:ext cx="609600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What is the grid?</a:t>
            </a:r>
          </a:p>
        </p:txBody>
      </p:sp>
      <p:pic>
        <p:nvPicPr>
          <p:cNvPr id="20" name="Graphic 19" descr="Factory outline">
            <a:extLst>
              <a:ext uri="{FF2B5EF4-FFF2-40B4-BE49-F238E27FC236}">
                <a16:creationId xmlns:a16="http://schemas.microsoft.com/office/drawing/2014/main" id="{454A00DC-E66B-DE30-6F84-0FB7872356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0476" y="2094805"/>
            <a:ext cx="773378" cy="773378"/>
          </a:xfrm>
          <a:prstGeom prst="rect">
            <a:avLst/>
          </a:prstGeom>
        </p:spPr>
      </p:pic>
      <p:pic>
        <p:nvPicPr>
          <p:cNvPr id="22" name="Graphic 21" descr="Home outline">
            <a:extLst>
              <a:ext uri="{FF2B5EF4-FFF2-40B4-BE49-F238E27FC236}">
                <a16:creationId xmlns:a16="http://schemas.microsoft.com/office/drawing/2014/main" id="{7EE64CBA-91ED-DAFE-DD91-CA9BB043A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5793" y="5427620"/>
            <a:ext cx="914400" cy="914400"/>
          </a:xfrm>
          <a:prstGeom prst="rect">
            <a:avLst/>
          </a:prstGeom>
        </p:spPr>
      </p:pic>
      <p:pic>
        <p:nvPicPr>
          <p:cNvPr id="24" name="Graphic 23" descr="Electric Tower outline">
            <a:extLst>
              <a:ext uri="{FF2B5EF4-FFF2-40B4-BE49-F238E27FC236}">
                <a16:creationId xmlns:a16="http://schemas.microsoft.com/office/drawing/2014/main" id="{D17E12EE-C1D0-C1BE-18C6-2234E4A113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56687" y="2024294"/>
            <a:ext cx="914400" cy="914400"/>
          </a:xfrm>
          <a:prstGeom prst="rect">
            <a:avLst/>
          </a:prstGeom>
        </p:spPr>
      </p:pic>
      <p:pic>
        <p:nvPicPr>
          <p:cNvPr id="45" name="Graphic 44" descr="Store outline">
            <a:extLst>
              <a:ext uri="{FF2B5EF4-FFF2-40B4-BE49-F238E27FC236}">
                <a16:creationId xmlns:a16="http://schemas.microsoft.com/office/drawing/2014/main" id="{EC6C9157-9AF7-133A-8A05-0508C23317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80338" y="5218761"/>
            <a:ext cx="914400" cy="914400"/>
          </a:xfrm>
          <a:prstGeom prst="rect">
            <a:avLst/>
          </a:prstGeom>
        </p:spPr>
      </p:pic>
      <p:pic>
        <p:nvPicPr>
          <p:cNvPr id="47" name="Graphic 46" descr="Plugged Unplugged outline">
            <a:extLst>
              <a:ext uri="{FF2B5EF4-FFF2-40B4-BE49-F238E27FC236}">
                <a16:creationId xmlns:a16="http://schemas.microsoft.com/office/drawing/2014/main" id="{EFC10D89-DC1D-9E74-8029-A0EDFA4A0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2260907" y="5238216"/>
            <a:ext cx="914400" cy="914400"/>
          </a:xfrm>
          <a:prstGeom prst="rect">
            <a:avLst/>
          </a:prstGeom>
        </p:spPr>
      </p:pic>
      <p:cxnSp>
        <p:nvCxnSpPr>
          <p:cNvPr id="51" name="Straight Connector 50">
            <a:extLst>
              <a:ext uri="{FF2B5EF4-FFF2-40B4-BE49-F238E27FC236}">
                <a16:creationId xmlns:a16="http://schemas.microsoft.com/office/drawing/2014/main" id="{F96B38B5-16C0-7D9D-4B32-749182AF0C7F}"/>
              </a:ext>
            </a:extLst>
          </p:cNvPr>
          <p:cNvCxnSpPr>
            <a:cxnSpLocks/>
            <a:stCxn id="20" idx="3"/>
            <a:endCxn id="24" idx="1"/>
          </p:cNvCxnSpPr>
          <p:nvPr/>
        </p:nvCxnSpPr>
        <p:spPr>
          <a:xfrm>
            <a:off x="2493854" y="2481494"/>
            <a:ext cx="2362833" cy="0"/>
          </a:xfrm>
          <a:prstGeom prst="line">
            <a:avLst/>
          </a:prstGeom>
          <a:ln w="19050">
            <a:solidFill>
              <a:srgbClr val="800080"/>
            </a:solidFill>
            <a:prstDash val="sysDash"/>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FB9078B-259A-C05F-AE4F-70374E1B258C}"/>
              </a:ext>
            </a:extLst>
          </p:cNvPr>
          <p:cNvCxnSpPr>
            <a:cxnSpLocks/>
            <a:stCxn id="24" idx="3"/>
          </p:cNvCxnSpPr>
          <p:nvPr/>
        </p:nvCxnSpPr>
        <p:spPr>
          <a:xfrm>
            <a:off x="5771087" y="2481494"/>
            <a:ext cx="738042" cy="0"/>
          </a:xfrm>
          <a:prstGeom prst="line">
            <a:avLst/>
          </a:prstGeom>
          <a:ln w="19050">
            <a:solidFill>
              <a:srgbClr val="800080"/>
            </a:solidFill>
            <a:prstDash val="sysDash"/>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DAFFE0D-A44B-7355-E47F-C9ECC1DAFD9A}"/>
              </a:ext>
            </a:extLst>
          </p:cNvPr>
          <p:cNvCxnSpPr>
            <a:cxnSpLocks/>
          </p:cNvCxnSpPr>
          <p:nvPr/>
        </p:nvCxnSpPr>
        <p:spPr>
          <a:xfrm flipV="1">
            <a:off x="6508510" y="2481494"/>
            <a:ext cx="619" cy="807778"/>
          </a:xfrm>
          <a:prstGeom prst="line">
            <a:avLst/>
          </a:prstGeom>
          <a:ln w="19050">
            <a:solidFill>
              <a:srgbClr val="800080"/>
            </a:solidFill>
            <a:prstDash val="sysDash"/>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CA0B42F-0A0F-1A28-5687-D51F9535119F}"/>
              </a:ext>
            </a:extLst>
          </p:cNvPr>
          <p:cNvCxnSpPr>
            <a:cxnSpLocks/>
          </p:cNvCxnSpPr>
          <p:nvPr/>
        </p:nvCxnSpPr>
        <p:spPr>
          <a:xfrm flipV="1">
            <a:off x="4989128" y="3692659"/>
            <a:ext cx="1190389" cy="4411"/>
          </a:xfrm>
          <a:prstGeom prst="line">
            <a:avLst/>
          </a:prstGeom>
          <a:ln w="19050">
            <a:solidFill>
              <a:srgbClr val="008080"/>
            </a:solidFill>
            <a:prstDash val="sysDash"/>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1312438-278B-4725-359B-29348B79D7AA}"/>
              </a:ext>
            </a:extLst>
          </p:cNvPr>
          <p:cNvCxnSpPr>
            <a:cxnSpLocks/>
          </p:cNvCxnSpPr>
          <p:nvPr/>
        </p:nvCxnSpPr>
        <p:spPr>
          <a:xfrm flipV="1">
            <a:off x="3113966" y="3697070"/>
            <a:ext cx="1190389" cy="4411"/>
          </a:xfrm>
          <a:prstGeom prst="line">
            <a:avLst/>
          </a:prstGeom>
          <a:ln w="19050">
            <a:solidFill>
              <a:srgbClr val="008080"/>
            </a:solidFill>
            <a:prstDash val="sysDash"/>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D892329-DA65-DD88-DB2A-6013AD8E2298}"/>
              </a:ext>
            </a:extLst>
          </p:cNvPr>
          <p:cNvCxnSpPr>
            <a:cxnSpLocks/>
          </p:cNvCxnSpPr>
          <p:nvPr/>
        </p:nvCxnSpPr>
        <p:spPr>
          <a:xfrm flipV="1">
            <a:off x="1238804" y="3701481"/>
            <a:ext cx="1190389" cy="4411"/>
          </a:xfrm>
          <a:prstGeom prst="line">
            <a:avLst/>
          </a:prstGeom>
          <a:ln w="19050">
            <a:solidFill>
              <a:srgbClr val="008080"/>
            </a:solidFill>
            <a:prstDash val="sys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349488B1-A46B-B02E-F673-725321019260}"/>
              </a:ext>
            </a:extLst>
          </p:cNvPr>
          <p:cNvCxnSpPr>
            <a:cxnSpLocks/>
          </p:cNvCxnSpPr>
          <p:nvPr/>
        </p:nvCxnSpPr>
        <p:spPr>
          <a:xfrm>
            <a:off x="896418" y="4066588"/>
            <a:ext cx="1395369" cy="1316508"/>
          </a:xfrm>
          <a:prstGeom prst="line">
            <a:avLst/>
          </a:prstGeom>
          <a:ln w="19050">
            <a:solidFill>
              <a:srgbClr val="008080"/>
            </a:solidFill>
            <a:prstDash val="sysDash"/>
          </a:ln>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0506CD2D-AB78-B3E3-8D3A-B991E39D221E}"/>
              </a:ext>
            </a:extLst>
          </p:cNvPr>
          <p:cNvSpPr txBox="1"/>
          <p:nvPr/>
        </p:nvSpPr>
        <p:spPr>
          <a:xfrm>
            <a:off x="7235231" y="2417455"/>
            <a:ext cx="2131512" cy="923330"/>
          </a:xfrm>
          <a:prstGeom prst="rect">
            <a:avLst/>
          </a:prstGeom>
          <a:noFill/>
        </p:spPr>
        <p:txBody>
          <a:bodyPr wrap="square" rtlCol="0">
            <a:spAutoFit/>
          </a:bodyPr>
          <a:lstStyle/>
          <a:p>
            <a:r>
              <a:rPr lang="en-GB" b="1" dirty="0">
                <a:solidFill>
                  <a:schemeClr val="bg1"/>
                </a:solidFill>
                <a:highlight>
                  <a:srgbClr val="800080"/>
                </a:highlight>
                <a:latin typeface="Roboto" panose="02000000000000000000" pitchFamily="2" charset="0"/>
                <a:ea typeface="Roboto" panose="02000000000000000000" pitchFamily="2" charset="0"/>
                <a:cs typeface="Roboto" panose="02000000000000000000" pitchFamily="2" charset="0"/>
              </a:rPr>
              <a:t>Transmission network</a:t>
            </a:r>
          </a:p>
          <a:p>
            <a:r>
              <a:rPr lang="en-GB" dirty="0">
                <a:solidFill>
                  <a:srgbClr val="800080"/>
                </a:solidFill>
                <a:latin typeface="Roboto" panose="02000000000000000000" pitchFamily="2" charset="0"/>
                <a:ea typeface="Roboto" panose="02000000000000000000" pitchFamily="2" charset="0"/>
                <a:cs typeface="Roboto" panose="02000000000000000000" pitchFamily="2" charset="0"/>
              </a:rPr>
              <a:t>(High voltage)</a:t>
            </a:r>
          </a:p>
        </p:txBody>
      </p:sp>
      <p:sp>
        <p:nvSpPr>
          <p:cNvPr id="77" name="TextBox 76">
            <a:extLst>
              <a:ext uri="{FF2B5EF4-FFF2-40B4-BE49-F238E27FC236}">
                <a16:creationId xmlns:a16="http://schemas.microsoft.com/office/drawing/2014/main" id="{D9F30CE2-29E1-27C8-16F0-307F9855E214}"/>
              </a:ext>
            </a:extLst>
          </p:cNvPr>
          <p:cNvSpPr txBox="1"/>
          <p:nvPr/>
        </p:nvSpPr>
        <p:spPr>
          <a:xfrm>
            <a:off x="7212206" y="3724191"/>
            <a:ext cx="2131512" cy="923330"/>
          </a:xfrm>
          <a:prstGeom prst="rect">
            <a:avLst/>
          </a:prstGeom>
          <a:noFill/>
        </p:spPr>
        <p:txBody>
          <a:bodyPr wrap="square" rtlCol="0">
            <a:spAutoFit/>
          </a:bodyPr>
          <a:lstStyle/>
          <a:p>
            <a:r>
              <a:rPr lang="en-GB"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Distribution network</a:t>
            </a:r>
          </a:p>
          <a:p>
            <a:r>
              <a:rPr lang="en-GB" dirty="0">
                <a:solidFill>
                  <a:srgbClr val="008080"/>
                </a:solidFill>
                <a:latin typeface="Roboto" panose="02000000000000000000" pitchFamily="2" charset="0"/>
                <a:ea typeface="Roboto" panose="02000000000000000000" pitchFamily="2" charset="0"/>
                <a:cs typeface="Roboto" panose="02000000000000000000" pitchFamily="2" charset="0"/>
              </a:rPr>
              <a:t>(Low voltage)</a:t>
            </a:r>
          </a:p>
        </p:txBody>
      </p:sp>
      <p:sp>
        <p:nvSpPr>
          <p:cNvPr id="99" name="TextBox 98">
            <a:extLst>
              <a:ext uri="{FF2B5EF4-FFF2-40B4-BE49-F238E27FC236}">
                <a16:creationId xmlns:a16="http://schemas.microsoft.com/office/drawing/2014/main" id="{6B43457F-C612-BA5D-A168-025173737311}"/>
              </a:ext>
            </a:extLst>
          </p:cNvPr>
          <p:cNvSpPr txBox="1"/>
          <p:nvPr/>
        </p:nvSpPr>
        <p:spPr>
          <a:xfrm>
            <a:off x="4155542" y="5722021"/>
            <a:ext cx="2040887" cy="369332"/>
          </a:xfrm>
          <a:prstGeom prst="rect">
            <a:avLst/>
          </a:prstGeom>
          <a:noFill/>
        </p:spPr>
        <p:txBody>
          <a:bodyPr wrap="square" rtlCol="0">
            <a:spAutoFit/>
          </a:bodyPr>
          <a:lstStyle/>
          <a:p>
            <a:pPr algn="ctr"/>
            <a:r>
              <a:rPr lang="en-GB" b="1" dirty="0">
                <a:solidFill>
                  <a:schemeClr val="bg1"/>
                </a:solidFill>
                <a:highlight>
                  <a:srgbClr val="808080"/>
                </a:highlight>
                <a:latin typeface="Roboto" panose="02000000000000000000" pitchFamily="2" charset="0"/>
                <a:ea typeface="Roboto" panose="02000000000000000000" pitchFamily="2" charset="0"/>
                <a:cs typeface="Roboto" panose="02000000000000000000" pitchFamily="2" charset="0"/>
              </a:rPr>
              <a:t>End consumers</a:t>
            </a:r>
          </a:p>
        </p:txBody>
      </p:sp>
      <p:sp>
        <p:nvSpPr>
          <p:cNvPr id="100" name="TextBox 99">
            <a:extLst>
              <a:ext uri="{FF2B5EF4-FFF2-40B4-BE49-F238E27FC236}">
                <a16:creationId xmlns:a16="http://schemas.microsoft.com/office/drawing/2014/main" id="{1346EA73-86E8-54F5-516E-0E1E5519C379}"/>
              </a:ext>
            </a:extLst>
          </p:cNvPr>
          <p:cNvSpPr txBox="1"/>
          <p:nvPr/>
        </p:nvSpPr>
        <p:spPr>
          <a:xfrm>
            <a:off x="5771087" y="4093688"/>
            <a:ext cx="1476084" cy="523220"/>
          </a:xfrm>
          <a:prstGeom prst="rect">
            <a:avLst/>
          </a:prstGeom>
          <a:noFill/>
        </p:spPr>
        <p:txBody>
          <a:bodyPr wrap="square" rtlCol="0">
            <a:spAutoFit/>
          </a:bodyPr>
          <a:lstStyle/>
          <a:p>
            <a:pPr algn="ctr"/>
            <a:r>
              <a:rPr lang="en-GB" sz="1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Grid Supply Points (GSP)</a:t>
            </a:r>
          </a:p>
        </p:txBody>
      </p:sp>
      <p:sp>
        <p:nvSpPr>
          <p:cNvPr id="101" name="TextBox 100">
            <a:extLst>
              <a:ext uri="{FF2B5EF4-FFF2-40B4-BE49-F238E27FC236}">
                <a16:creationId xmlns:a16="http://schemas.microsoft.com/office/drawing/2014/main" id="{9F0D7D68-73A4-32D3-1519-56F59C2532E8}"/>
              </a:ext>
            </a:extLst>
          </p:cNvPr>
          <p:cNvSpPr txBox="1"/>
          <p:nvPr/>
        </p:nvSpPr>
        <p:spPr>
          <a:xfrm>
            <a:off x="3876098" y="4093688"/>
            <a:ext cx="1476084" cy="523220"/>
          </a:xfrm>
          <a:prstGeom prst="rect">
            <a:avLst/>
          </a:prstGeom>
          <a:noFill/>
        </p:spPr>
        <p:txBody>
          <a:bodyPr wrap="square" rtlCol="0">
            <a:spAutoFit/>
          </a:bodyPr>
          <a:lstStyle/>
          <a:p>
            <a:pPr algn="ctr"/>
            <a:r>
              <a:rPr lang="en-GB" sz="1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Bulk Supply Points (BSP)</a:t>
            </a:r>
          </a:p>
        </p:txBody>
      </p:sp>
      <p:sp>
        <p:nvSpPr>
          <p:cNvPr id="102" name="TextBox 101">
            <a:extLst>
              <a:ext uri="{FF2B5EF4-FFF2-40B4-BE49-F238E27FC236}">
                <a16:creationId xmlns:a16="http://schemas.microsoft.com/office/drawing/2014/main" id="{57523603-8996-E97A-8BF8-C13E4B155DB9}"/>
              </a:ext>
            </a:extLst>
          </p:cNvPr>
          <p:cNvSpPr txBox="1"/>
          <p:nvPr/>
        </p:nvSpPr>
        <p:spPr>
          <a:xfrm>
            <a:off x="1905388" y="4113537"/>
            <a:ext cx="1732382" cy="523220"/>
          </a:xfrm>
          <a:prstGeom prst="rect">
            <a:avLst/>
          </a:prstGeom>
          <a:noFill/>
        </p:spPr>
        <p:txBody>
          <a:bodyPr wrap="square" rtlCol="0">
            <a:spAutoFit/>
          </a:bodyPr>
          <a:lstStyle/>
          <a:p>
            <a:pPr algn="ctr"/>
            <a:r>
              <a:rPr lang="en-GB" sz="1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Primary Substations (PSS)</a:t>
            </a:r>
          </a:p>
        </p:txBody>
      </p:sp>
      <p:sp>
        <p:nvSpPr>
          <p:cNvPr id="103" name="TextBox 102">
            <a:extLst>
              <a:ext uri="{FF2B5EF4-FFF2-40B4-BE49-F238E27FC236}">
                <a16:creationId xmlns:a16="http://schemas.microsoft.com/office/drawing/2014/main" id="{30AAF840-AEAB-3F42-5438-7D2348381782}"/>
              </a:ext>
            </a:extLst>
          </p:cNvPr>
          <p:cNvSpPr txBox="1"/>
          <p:nvPr/>
        </p:nvSpPr>
        <p:spPr>
          <a:xfrm>
            <a:off x="32000" y="4133386"/>
            <a:ext cx="1635059" cy="523220"/>
          </a:xfrm>
          <a:prstGeom prst="rect">
            <a:avLst/>
          </a:prstGeom>
          <a:noFill/>
        </p:spPr>
        <p:txBody>
          <a:bodyPr wrap="square" rtlCol="0">
            <a:spAutoFit/>
          </a:bodyPr>
          <a:lstStyle/>
          <a:p>
            <a:pPr algn="ctr"/>
            <a:r>
              <a:rPr lang="en-GB" sz="1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Distribution Substations (LV)</a:t>
            </a:r>
          </a:p>
        </p:txBody>
      </p:sp>
      <p:sp>
        <p:nvSpPr>
          <p:cNvPr id="104" name="TextBox 103">
            <a:extLst>
              <a:ext uri="{FF2B5EF4-FFF2-40B4-BE49-F238E27FC236}">
                <a16:creationId xmlns:a16="http://schemas.microsoft.com/office/drawing/2014/main" id="{E79499BB-72FF-7010-46D0-0D402880C5A2}"/>
              </a:ext>
            </a:extLst>
          </p:cNvPr>
          <p:cNvSpPr txBox="1"/>
          <p:nvPr/>
        </p:nvSpPr>
        <p:spPr>
          <a:xfrm rot="5400000">
            <a:off x="6239105" y="2672271"/>
            <a:ext cx="892764" cy="261610"/>
          </a:xfrm>
          <a:prstGeom prst="rect">
            <a:avLst/>
          </a:prstGeom>
          <a:noFill/>
        </p:spPr>
        <p:txBody>
          <a:bodyPr wrap="square" rtlCol="0">
            <a:spAutoFit/>
          </a:bodyPr>
          <a:lstStyle/>
          <a:p>
            <a:r>
              <a:rPr lang="en-GB" sz="1100" dirty="0">
                <a:solidFill>
                  <a:srgbClr val="800080"/>
                </a:solidFill>
                <a:latin typeface="Roboto" panose="02000000000000000000" pitchFamily="2" charset="0"/>
                <a:ea typeface="Roboto" panose="02000000000000000000" pitchFamily="2" charset="0"/>
                <a:cs typeface="Roboto" panose="02000000000000000000" pitchFamily="2" charset="0"/>
              </a:rPr>
              <a:t>275/400kV</a:t>
            </a:r>
          </a:p>
        </p:txBody>
      </p:sp>
      <p:sp>
        <p:nvSpPr>
          <p:cNvPr id="105" name="TextBox 104">
            <a:extLst>
              <a:ext uri="{FF2B5EF4-FFF2-40B4-BE49-F238E27FC236}">
                <a16:creationId xmlns:a16="http://schemas.microsoft.com/office/drawing/2014/main" id="{1F3577F0-6A02-EDE1-38CC-9AF389C9D1E4}"/>
              </a:ext>
            </a:extLst>
          </p:cNvPr>
          <p:cNvSpPr txBox="1"/>
          <p:nvPr/>
        </p:nvSpPr>
        <p:spPr>
          <a:xfrm>
            <a:off x="5137940" y="3722218"/>
            <a:ext cx="892764" cy="261610"/>
          </a:xfrm>
          <a:prstGeom prst="rect">
            <a:avLst/>
          </a:prstGeom>
          <a:noFill/>
        </p:spPr>
        <p:txBody>
          <a:bodyPr wrap="square" rtlCol="0">
            <a:spAutoFit/>
          </a:bodyPr>
          <a:lstStyle/>
          <a:p>
            <a:pPr algn="ctr"/>
            <a:r>
              <a:rPr lang="en-GB" sz="1100" dirty="0">
                <a:solidFill>
                  <a:srgbClr val="008080"/>
                </a:solidFill>
                <a:latin typeface="Roboto" panose="02000000000000000000" pitchFamily="2" charset="0"/>
                <a:ea typeface="Roboto" panose="02000000000000000000" pitchFamily="2" charset="0"/>
                <a:cs typeface="Roboto" panose="02000000000000000000" pitchFamily="2" charset="0"/>
              </a:rPr>
              <a:t>132kV</a:t>
            </a:r>
          </a:p>
        </p:txBody>
      </p:sp>
      <p:sp>
        <p:nvSpPr>
          <p:cNvPr id="106" name="TextBox 105">
            <a:extLst>
              <a:ext uri="{FF2B5EF4-FFF2-40B4-BE49-F238E27FC236}">
                <a16:creationId xmlns:a16="http://schemas.microsoft.com/office/drawing/2014/main" id="{85511413-FBFD-D7FB-7E67-8A0CE6F4E228}"/>
              </a:ext>
            </a:extLst>
          </p:cNvPr>
          <p:cNvSpPr txBox="1"/>
          <p:nvPr/>
        </p:nvSpPr>
        <p:spPr>
          <a:xfrm>
            <a:off x="3262778" y="3705623"/>
            <a:ext cx="892764" cy="261610"/>
          </a:xfrm>
          <a:prstGeom prst="rect">
            <a:avLst/>
          </a:prstGeom>
          <a:noFill/>
        </p:spPr>
        <p:txBody>
          <a:bodyPr wrap="square" rtlCol="0">
            <a:spAutoFit/>
          </a:bodyPr>
          <a:lstStyle/>
          <a:p>
            <a:pPr algn="ctr"/>
            <a:r>
              <a:rPr lang="en-GB" sz="1100" dirty="0">
                <a:solidFill>
                  <a:srgbClr val="008080"/>
                </a:solidFill>
                <a:latin typeface="Roboto" panose="02000000000000000000" pitchFamily="2" charset="0"/>
                <a:ea typeface="Roboto" panose="02000000000000000000" pitchFamily="2" charset="0"/>
                <a:cs typeface="Roboto" panose="02000000000000000000" pitchFamily="2" charset="0"/>
              </a:rPr>
              <a:t>33/66kV</a:t>
            </a:r>
          </a:p>
        </p:txBody>
      </p:sp>
      <p:sp>
        <p:nvSpPr>
          <p:cNvPr id="107" name="TextBox 106">
            <a:extLst>
              <a:ext uri="{FF2B5EF4-FFF2-40B4-BE49-F238E27FC236}">
                <a16:creationId xmlns:a16="http://schemas.microsoft.com/office/drawing/2014/main" id="{11604891-7A9D-3DDF-CDC1-CB47B8C209EB}"/>
              </a:ext>
            </a:extLst>
          </p:cNvPr>
          <p:cNvSpPr txBox="1"/>
          <p:nvPr/>
        </p:nvSpPr>
        <p:spPr>
          <a:xfrm>
            <a:off x="1387616" y="3689028"/>
            <a:ext cx="892764" cy="261610"/>
          </a:xfrm>
          <a:prstGeom prst="rect">
            <a:avLst/>
          </a:prstGeom>
          <a:noFill/>
        </p:spPr>
        <p:txBody>
          <a:bodyPr wrap="square" rtlCol="0">
            <a:spAutoFit/>
          </a:bodyPr>
          <a:lstStyle/>
          <a:p>
            <a:pPr algn="ctr"/>
            <a:r>
              <a:rPr lang="en-GB" sz="1100" dirty="0">
                <a:solidFill>
                  <a:srgbClr val="008080"/>
                </a:solidFill>
                <a:latin typeface="Roboto" panose="02000000000000000000" pitchFamily="2" charset="0"/>
                <a:ea typeface="Roboto" panose="02000000000000000000" pitchFamily="2" charset="0"/>
                <a:cs typeface="Roboto" panose="02000000000000000000" pitchFamily="2" charset="0"/>
              </a:rPr>
              <a:t>11kV</a:t>
            </a:r>
          </a:p>
        </p:txBody>
      </p:sp>
      <p:sp>
        <p:nvSpPr>
          <p:cNvPr id="108" name="TextBox 107">
            <a:extLst>
              <a:ext uri="{FF2B5EF4-FFF2-40B4-BE49-F238E27FC236}">
                <a16:creationId xmlns:a16="http://schemas.microsoft.com/office/drawing/2014/main" id="{C436BFEF-F2DC-3C8D-7CEE-C08706ADED0A}"/>
              </a:ext>
            </a:extLst>
          </p:cNvPr>
          <p:cNvSpPr txBox="1"/>
          <p:nvPr/>
        </p:nvSpPr>
        <p:spPr>
          <a:xfrm rot="2668778">
            <a:off x="1070169" y="4865835"/>
            <a:ext cx="1148326" cy="430887"/>
          </a:xfrm>
          <a:prstGeom prst="rect">
            <a:avLst/>
          </a:prstGeom>
          <a:noFill/>
        </p:spPr>
        <p:txBody>
          <a:bodyPr wrap="square" rtlCol="0">
            <a:spAutoFit/>
          </a:bodyPr>
          <a:lstStyle/>
          <a:p>
            <a:pPr algn="ctr"/>
            <a:r>
              <a:rPr lang="en-GB" sz="1100" b="1" dirty="0">
                <a:solidFill>
                  <a:srgbClr val="008080"/>
                </a:solidFill>
                <a:latin typeface="Roboto" panose="02000000000000000000" pitchFamily="2" charset="0"/>
                <a:ea typeface="Roboto" panose="02000000000000000000" pitchFamily="2" charset="0"/>
                <a:cs typeface="Roboto" panose="02000000000000000000" pitchFamily="2" charset="0"/>
              </a:rPr>
              <a:t>Feeder lines</a:t>
            </a:r>
          </a:p>
          <a:p>
            <a:pPr algn="ctr"/>
            <a:r>
              <a:rPr lang="en-GB" sz="1100" dirty="0">
                <a:solidFill>
                  <a:srgbClr val="008080"/>
                </a:solidFill>
                <a:latin typeface="Roboto" panose="02000000000000000000" pitchFamily="2" charset="0"/>
                <a:ea typeface="Roboto" panose="02000000000000000000" pitchFamily="2" charset="0"/>
                <a:cs typeface="Roboto" panose="02000000000000000000" pitchFamily="2" charset="0"/>
              </a:rPr>
              <a:t>230/400V</a:t>
            </a:r>
          </a:p>
        </p:txBody>
      </p:sp>
      <p:pic>
        <p:nvPicPr>
          <p:cNvPr id="110" name="Graphic 109" descr="Wind Turbines outline">
            <a:extLst>
              <a:ext uri="{FF2B5EF4-FFF2-40B4-BE49-F238E27FC236}">
                <a16:creationId xmlns:a16="http://schemas.microsoft.com/office/drawing/2014/main" id="{2EA661E7-E636-8277-39CE-32036CDEF9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90265" y="1789480"/>
            <a:ext cx="684773" cy="684773"/>
          </a:xfrm>
          <a:prstGeom prst="rect">
            <a:avLst/>
          </a:prstGeom>
        </p:spPr>
      </p:pic>
      <p:sp>
        <p:nvSpPr>
          <p:cNvPr id="75" name="TextBox 74">
            <a:extLst>
              <a:ext uri="{FF2B5EF4-FFF2-40B4-BE49-F238E27FC236}">
                <a16:creationId xmlns:a16="http://schemas.microsoft.com/office/drawing/2014/main" id="{6EAA5C48-773F-69AF-B56B-80740AC71DB3}"/>
              </a:ext>
            </a:extLst>
          </p:cNvPr>
          <p:cNvSpPr txBox="1"/>
          <p:nvPr/>
        </p:nvSpPr>
        <p:spPr>
          <a:xfrm>
            <a:off x="258948" y="2289587"/>
            <a:ext cx="1543371" cy="369332"/>
          </a:xfrm>
          <a:prstGeom prst="rect">
            <a:avLst/>
          </a:prstGeom>
          <a:noFill/>
        </p:spPr>
        <p:txBody>
          <a:bodyPr wrap="square" rtlCol="0">
            <a:spAutoFit/>
          </a:bodyPr>
          <a:lstStyle/>
          <a:p>
            <a:pPr algn="ctr"/>
            <a:r>
              <a:rPr lang="en-GB" b="1" dirty="0">
                <a:solidFill>
                  <a:schemeClr val="bg1"/>
                </a:solidFill>
                <a:highlight>
                  <a:srgbClr val="808080"/>
                </a:highlight>
                <a:latin typeface="Roboto" panose="02000000000000000000" pitchFamily="2" charset="0"/>
                <a:ea typeface="Roboto" panose="02000000000000000000" pitchFamily="2" charset="0"/>
                <a:cs typeface="Roboto" panose="02000000000000000000" pitchFamily="2" charset="0"/>
              </a:rPr>
              <a:t>Generators</a:t>
            </a:r>
          </a:p>
        </p:txBody>
      </p:sp>
      <p:pic>
        <p:nvPicPr>
          <p:cNvPr id="1028" name="Picture 4" descr="Welcome to Ofgem | Ofgem">
            <a:extLst>
              <a:ext uri="{FF2B5EF4-FFF2-40B4-BE49-F238E27FC236}">
                <a16:creationId xmlns:a16="http://schemas.microsoft.com/office/drawing/2014/main" id="{760B15DC-E935-348B-AA10-2DB519585BF1}"/>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1317" y="1090041"/>
            <a:ext cx="1239181" cy="6939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TED KINGDOM - Department for Energy Security and Net Zero | Globalabc">
            <a:extLst>
              <a:ext uri="{FF2B5EF4-FFF2-40B4-BE49-F238E27FC236}">
                <a16:creationId xmlns:a16="http://schemas.microsoft.com/office/drawing/2014/main" id="{6D703CA7-9E39-01F6-1610-B1C4DA46FDB4}"/>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1461" y="1245315"/>
            <a:ext cx="895880" cy="5277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tional Grid PLC | Energy Solutions">
            <a:extLst>
              <a:ext uri="{FF2B5EF4-FFF2-40B4-BE49-F238E27FC236}">
                <a16:creationId xmlns:a16="http://schemas.microsoft.com/office/drawing/2014/main" id="{8C26F4CC-3223-2293-B071-243B9F737D2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1197" t="36319" r="10007" b="36946"/>
          <a:stretch/>
        </p:blipFill>
        <p:spPr bwMode="auto">
          <a:xfrm>
            <a:off x="9579868" y="2046912"/>
            <a:ext cx="2131512" cy="4507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SO Data Portal: Historic Demand Data - Dataset| National Grid Electricity  System Operator">
            <a:extLst>
              <a:ext uri="{FF2B5EF4-FFF2-40B4-BE49-F238E27FC236}">
                <a16:creationId xmlns:a16="http://schemas.microsoft.com/office/drawing/2014/main" id="{51AEE0AD-AAAF-D2C6-289D-41F17DBC8BE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70650" y="2957735"/>
            <a:ext cx="2360527" cy="346425"/>
          </a:xfrm>
          <a:prstGeom prst="rect">
            <a:avLst/>
          </a:prstGeom>
          <a:noFill/>
          <a:extLst>
            <a:ext uri="{909E8E84-426E-40DD-AFC4-6F175D3DCCD1}">
              <a14:hiddenFill xmlns:a14="http://schemas.microsoft.com/office/drawing/2010/main">
                <a:solidFill>
                  <a:srgbClr val="FFFFFF"/>
                </a:solidFill>
              </a14:hiddenFill>
            </a:ext>
          </a:extLst>
        </p:spPr>
      </p:pic>
      <p:pic>
        <p:nvPicPr>
          <p:cNvPr id="119" name="Graphic 118" descr="Power Plant outline">
            <a:extLst>
              <a:ext uri="{FF2B5EF4-FFF2-40B4-BE49-F238E27FC236}">
                <a16:creationId xmlns:a16="http://schemas.microsoft.com/office/drawing/2014/main" id="{51E779E2-E68E-99ED-79C4-03C2D3559A7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19217" y="2533125"/>
            <a:ext cx="612284" cy="612284"/>
          </a:xfrm>
          <a:prstGeom prst="rect">
            <a:avLst/>
          </a:prstGeom>
        </p:spPr>
      </p:pic>
      <p:sp>
        <p:nvSpPr>
          <p:cNvPr id="1026" name="TextBox 1025">
            <a:extLst>
              <a:ext uri="{FF2B5EF4-FFF2-40B4-BE49-F238E27FC236}">
                <a16:creationId xmlns:a16="http://schemas.microsoft.com/office/drawing/2014/main" id="{60F4D9E6-74CE-4463-D0F5-20C23ADFE721}"/>
              </a:ext>
            </a:extLst>
          </p:cNvPr>
          <p:cNvSpPr txBox="1"/>
          <p:nvPr/>
        </p:nvSpPr>
        <p:spPr>
          <a:xfrm>
            <a:off x="4027963" y="944194"/>
            <a:ext cx="1418109" cy="261610"/>
          </a:xfrm>
          <a:prstGeom prst="rect">
            <a:avLst/>
          </a:prstGeom>
          <a:noFill/>
        </p:spPr>
        <p:txBody>
          <a:bodyPr wrap="square">
            <a:spAutoFit/>
          </a:bodyPr>
          <a:lstStyle/>
          <a:p>
            <a:pPr algn="r"/>
            <a:r>
              <a:rPr lang="en-GB" sz="1100" dirty="0">
                <a:solidFill>
                  <a:schemeClr val="bg1"/>
                </a:solidFill>
                <a:highlight>
                  <a:srgbClr val="000000"/>
                </a:highlight>
                <a:latin typeface="Roboto" panose="02000000000000000000" pitchFamily="2" charset="0"/>
                <a:ea typeface="Roboto" panose="02000000000000000000" pitchFamily="2" charset="0"/>
                <a:cs typeface="Roboto" panose="02000000000000000000" pitchFamily="2" charset="0"/>
              </a:rPr>
              <a:t>Policy framework</a:t>
            </a:r>
          </a:p>
        </p:txBody>
      </p:sp>
      <p:pic>
        <p:nvPicPr>
          <p:cNvPr id="1037" name="Picture 1036">
            <a:extLst>
              <a:ext uri="{FF2B5EF4-FFF2-40B4-BE49-F238E27FC236}">
                <a16:creationId xmlns:a16="http://schemas.microsoft.com/office/drawing/2014/main" id="{1DF9BB64-BC84-0E66-5659-EC7D8046A777}"/>
              </a:ext>
            </a:extLst>
          </p:cNvPr>
          <p:cNvPicPr>
            <a:picLocks noChangeAspect="1"/>
          </p:cNvPicPr>
          <p:nvPr/>
        </p:nvPicPr>
        <p:blipFill>
          <a:blip r:embed="rId21"/>
          <a:stretch>
            <a:fillRect/>
          </a:stretch>
        </p:blipFill>
        <p:spPr>
          <a:xfrm>
            <a:off x="9650300" y="3936878"/>
            <a:ext cx="1997969" cy="536557"/>
          </a:xfrm>
          <a:prstGeom prst="rect">
            <a:avLst/>
          </a:prstGeom>
        </p:spPr>
      </p:pic>
      <p:sp>
        <p:nvSpPr>
          <p:cNvPr id="1041" name="TextBox 1040">
            <a:extLst>
              <a:ext uri="{FF2B5EF4-FFF2-40B4-BE49-F238E27FC236}">
                <a16:creationId xmlns:a16="http://schemas.microsoft.com/office/drawing/2014/main" id="{9EF56B69-7AF1-C810-3AB4-31919B22B726}"/>
              </a:ext>
            </a:extLst>
          </p:cNvPr>
          <p:cNvSpPr txBox="1"/>
          <p:nvPr/>
        </p:nvSpPr>
        <p:spPr>
          <a:xfrm>
            <a:off x="6940550" y="920800"/>
            <a:ext cx="940714" cy="261610"/>
          </a:xfrm>
          <a:prstGeom prst="rect">
            <a:avLst/>
          </a:prstGeom>
          <a:noFill/>
        </p:spPr>
        <p:txBody>
          <a:bodyPr wrap="square">
            <a:spAutoFit/>
          </a:bodyPr>
          <a:lstStyle/>
          <a:p>
            <a:pPr algn="ctr"/>
            <a:r>
              <a:rPr lang="en-GB" sz="1100" dirty="0">
                <a:solidFill>
                  <a:schemeClr val="bg1"/>
                </a:solidFill>
                <a:highlight>
                  <a:srgbClr val="000000"/>
                </a:highlight>
                <a:latin typeface="Roboto" panose="02000000000000000000" pitchFamily="2" charset="0"/>
                <a:ea typeface="Roboto" panose="02000000000000000000" pitchFamily="2" charset="0"/>
                <a:cs typeface="Roboto" panose="02000000000000000000" pitchFamily="2" charset="0"/>
              </a:rPr>
              <a:t>Regulator</a:t>
            </a:r>
          </a:p>
        </p:txBody>
      </p:sp>
      <p:sp>
        <p:nvSpPr>
          <p:cNvPr id="1042" name="TextBox 1041">
            <a:extLst>
              <a:ext uri="{FF2B5EF4-FFF2-40B4-BE49-F238E27FC236}">
                <a16:creationId xmlns:a16="http://schemas.microsoft.com/office/drawing/2014/main" id="{891D3B3F-5883-C997-C566-AE869A11699C}"/>
              </a:ext>
            </a:extLst>
          </p:cNvPr>
          <p:cNvSpPr txBox="1"/>
          <p:nvPr/>
        </p:nvSpPr>
        <p:spPr>
          <a:xfrm>
            <a:off x="9426575" y="1789363"/>
            <a:ext cx="2386088" cy="261610"/>
          </a:xfrm>
          <a:prstGeom prst="rect">
            <a:avLst/>
          </a:prstGeom>
          <a:noFill/>
        </p:spPr>
        <p:txBody>
          <a:bodyPr wrap="square">
            <a:spAutoFit/>
          </a:bodyPr>
          <a:lstStyle/>
          <a:p>
            <a:pPr algn="ctr"/>
            <a:r>
              <a:rPr lang="en-GB" sz="1100" dirty="0">
                <a:solidFill>
                  <a:schemeClr val="bg1"/>
                </a:solidFill>
                <a:highlight>
                  <a:srgbClr val="800080"/>
                </a:highlight>
                <a:latin typeface="Roboto" panose="02000000000000000000" pitchFamily="2" charset="0"/>
                <a:ea typeface="Roboto" panose="02000000000000000000" pitchFamily="2" charset="0"/>
                <a:cs typeface="Roboto" panose="02000000000000000000" pitchFamily="2" charset="0"/>
              </a:rPr>
              <a:t>Transmission Network Operator</a:t>
            </a:r>
          </a:p>
        </p:txBody>
      </p:sp>
      <p:sp>
        <p:nvSpPr>
          <p:cNvPr id="1043" name="TextBox 1042">
            <a:extLst>
              <a:ext uri="{FF2B5EF4-FFF2-40B4-BE49-F238E27FC236}">
                <a16:creationId xmlns:a16="http://schemas.microsoft.com/office/drawing/2014/main" id="{798F5820-19BA-3F48-ABE1-8E016EA0DF34}"/>
              </a:ext>
            </a:extLst>
          </p:cNvPr>
          <p:cNvSpPr txBox="1"/>
          <p:nvPr/>
        </p:nvSpPr>
        <p:spPr>
          <a:xfrm>
            <a:off x="9358196" y="2621467"/>
            <a:ext cx="2574856" cy="261610"/>
          </a:xfrm>
          <a:prstGeom prst="rect">
            <a:avLst/>
          </a:prstGeom>
          <a:noFill/>
        </p:spPr>
        <p:txBody>
          <a:bodyPr wrap="square">
            <a:spAutoFit/>
          </a:bodyPr>
          <a:lstStyle/>
          <a:p>
            <a:pPr algn="ctr"/>
            <a:r>
              <a:rPr lang="en-GB" sz="1100" dirty="0">
                <a:solidFill>
                  <a:schemeClr val="bg1"/>
                </a:solidFill>
                <a:highlight>
                  <a:srgbClr val="800080"/>
                </a:highlight>
                <a:latin typeface="Roboto" panose="02000000000000000000" pitchFamily="2" charset="0"/>
                <a:ea typeface="Roboto" panose="02000000000000000000" pitchFamily="2" charset="0"/>
                <a:cs typeface="Roboto" panose="02000000000000000000" pitchFamily="2" charset="0"/>
              </a:rPr>
              <a:t>Energy System Operator (balancing)</a:t>
            </a:r>
          </a:p>
        </p:txBody>
      </p:sp>
      <p:sp>
        <p:nvSpPr>
          <p:cNvPr id="1044" name="TextBox 1043">
            <a:extLst>
              <a:ext uri="{FF2B5EF4-FFF2-40B4-BE49-F238E27FC236}">
                <a16:creationId xmlns:a16="http://schemas.microsoft.com/office/drawing/2014/main" id="{7CF57273-9ED2-E05B-3D70-C9356AC96E08}"/>
              </a:ext>
            </a:extLst>
          </p:cNvPr>
          <p:cNvSpPr txBox="1"/>
          <p:nvPr/>
        </p:nvSpPr>
        <p:spPr>
          <a:xfrm>
            <a:off x="9276318" y="3629813"/>
            <a:ext cx="2649787" cy="261610"/>
          </a:xfrm>
          <a:prstGeom prst="rect">
            <a:avLst/>
          </a:prstGeom>
          <a:noFill/>
        </p:spPr>
        <p:txBody>
          <a:bodyPr wrap="square">
            <a:spAutoFit/>
          </a:bodyPr>
          <a:lstStyle/>
          <a:p>
            <a:pPr algn="ctr"/>
            <a:r>
              <a:rPr lang="en-GB" sz="1100"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Distribution Network Operators (DNOs)</a:t>
            </a:r>
          </a:p>
        </p:txBody>
      </p:sp>
      <p:grpSp>
        <p:nvGrpSpPr>
          <p:cNvPr id="1062" name="Group 1061">
            <a:extLst>
              <a:ext uri="{FF2B5EF4-FFF2-40B4-BE49-F238E27FC236}">
                <a16:creationId xmlns:a16="http://schemas.microsoft.com/office/drawing/2014/main" id="{5C729653-7342-0F8C-9DEB-325B1AFF7D92}"/>
              </a:ext>
            </a:extLst>
          </p:cNvPr>
          <p:cNvGrpSpPr/>
          <p:nvPr/>
        </p:nvGrpSpPr>
        <p:grpSpPr>
          <a:xfrm>
            <a:off x="3462993" y="1781877"/>
            <a:ext cx="5148744" cy="152400"/>
            <a:chOff x="3462993" y="2003948"/>
            <a:chExt cx="5148744" cy="152400"/>
          </a:xfrm>
        </p:grpSpPr>
        <p:cxnSp>
          <p:nvCxnSpPr>
            <p:cNvPr id="1048" name="Straight Connector 1047">
              <a:extLst>
                <a:ext uri="{FF2B5EF4-FFF2-40B4-BE49-F238E27FC236}">
                  <a16:creationId xmlns:a16="http://schemas.microsoft.com/office/drawing/2014/main" id="{8487ACCC-CEDE-8B5F-40C4-3FE2391A4C61}"/>
                </a:ext>
              </a:extLst>
            </p:cNvPr>
            <p:cNvCxnSpPr>
              <a:cxnSpLocks/>
            </p:cNvCxnSpPr>
            <p:nvPr/>
          </p:nvCxnSpPr>
          <p:spPr>
            <a:xfrm>
              <a:off x="3462993" y="2156348"/>
              <a:ext cx="5148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81A01139-A71D-EBA8-6497-486494A301D1}"/>
                </a:ext>
              </a:extLst>
            </p:cNvPr>
            <p:cNvCxnSpPr>
              <a:cxnSpLocks/>
            </p:cNvCxnSpPr>
            <p:nvPr/>
          </p:nvCxnSpPr>
          <p:spPr>
            <a:xfrm>
              <a:off x="6037365" y="2003948"/>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3" name="Group 1052">
            <a:extLst>
              <a:ext uri="{FF2B5EF4-FFF2-40B4-BE49-F238E27FC236}">
                <a16:creationId xmlns:a16="http://schemas.microsoft.com/office/drawing/2014/main" id="{5E0A19D3-2B04-741C-7283-AD68D754F80A}"/>
              </a:ext>
            </a:extLst>
          </p:cNvPr>
          <p:cNvGrpSpPr/>
          <p:nvPr/>
        </p:nvGrpSpPr>
        <p:grpSpPr>
          <a:xfrm rot="5400000">
            <a:off x="8419098" y="2587165"/>
            <a:ext cx="1319407" cy="143508"/>
            <a:chOff x="3615393" y="2156348"/>
            <a:chExt cx="5148744" cy="152400"/>
          </a:xfrm>
        </p:grpSpPr>
        <p:cxnSp>
          <p:nvCxnSpPr>
            <p:cNvPr id="1051" name="Straight Connector 1050">
              <a:extLst>
                <a:ext uri="{FF2B5EF4-FFF2-40B4-BE49-F238E27FC236}">
                  <a16:creationId xmlns:a16="http://schemas.microsoft.com/office/drawing/2014/main" id="{BDAB140E-C449-1A37-A818-56FCD00929BF}"/>
                </a:ext>
              </a:extLst>
            </p:cNvPr>
            <p:cNvCxnSpPr>
              <a:cxnSpLocks/>
            </p:cNvCxnSpPr>
            <p:nvPr/>
          </p:nvCxnSpPr>
          <p:spPr>
            <a:xfrm>
              <a:off x="3615393" y="2308748"/>
              <a:ext cx="5148744"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49F79199-60DD-5E62-B2FE-70BBF7C68E75}"/>
                </a:ext>
              </a:extLst>
            </p:cNvPr>
            <p:cNvCxnSpPr>
              <a:cxnSpLocks/>
            </p:cNvCxnSpPr>
            <p:nvPr/>
          </p:nvCxnSpPr>
          <p:spPr>
            <a:xfrm>
              <a:off x="6189765" y="2156348"/>
              <a:ext cx="0" cy="1524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054" name="Group 1053">
            <a:extLst>
              <a:ext uri="{FF2B5EF4-FFF2-40B4-BE49-F238E27FC236}">
                <a16:creationId xmlns:a16="http://schemas.microsoft.com/office/drawing/2014/main" id="{62AA2CD5-0856-ABD0-2001-B7615EF51123}"/>
              </a:ext>
            </a:extLst>
          </p:cNvPr>
          <p:cNvGrpSpPr/>
          <p:nvPr/>
        </p:nvGrpSpPr>
        <p:grpSpPr>
          <a:xfrm rot="5400000">
            <a:off x="8416066" y="4407783"/>
            <a:ext cx="1319407" cy="143508"/>
            <a:chOff x="3615393" y="2156348"/>
            <a:chExt cx="5148744" cy="152400"/>
          </a:xfrm>
        </p:grpSpPr>
        <p:cxnSp>
          <p:nvCxnSpPr>
            <p:cNvPr id="1055" name="Straight Connector 1054">
              <a:extLst>
                <a:ext uri="{FF2B5EF4-FFF2-40B4-BE49-F238E27FC236}">
                  <a16:creationId xmlns:a16="http://schemas.microsoft.com/office/drawing/2014/main" id="{D11FC156-A830-316A-BF8F-9562EE5A05E9}"/>
                </a:ext>
              </a:extLst>
            </p:cNvPr>
            <p:cNvCxnSpPr>
              <a:cxnSpLocks/>
            </p:cNvCxnSpPr>
            <p:nvPr/>
          </p:nvCxnSpPr>
          <p:spPr>
            <a:xfrm>
              <a:off x="3615393" y="2308748"/>
              <a:ext cx="5148744"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94737EBF-F462-AB78-C2D5-DABF07B1B510}"/>
                </a:ext>
              </a:extLst>
            </p:cNvPr>
            <p:cNvCxnSpPr>
              <a:cxnSpLocks/>
            </p:cNvCxnSpPr>
            <p:nvPr/>
          </p:nvCxnSpPr>
          <p:spPr>
            <a:xfrm>
              <a:off x="6189765" y="2156348"/>
              <a:ext cx="0" cy="15240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1057" name="Group 1056">
            <a:extLst>
              <a:ext uri="{FF2B5EF4-FFF2-40B4-BE49-F238E27FC236}">
                <a16:creationId xmlns:a16="http://schemas.microsoft.com/office/drawing/2014/main" id="{B69EBA97-56F1-1465-B43F-144D8BF3D522}"/>
              </a:ext>
            </a:extLst>
          </p:cNvPr>
          <p:cNvGrpSpPr/>
          <p:nvPr/>
        </p:nvGrpSpPr>
        <p:grpSpPr>
          <a:xfrm rot="5400000">
            <a:off x="8555427" y="5780885"/>
            <a:ext cx="1040683" cy="143508"/>
            <a:chOff x="3615393" y="2156348"/>
            <a:chExt cx="5148744" cy="152400"/>
          </a:xfrm>
        </p:grpSpPr>
        <p:cxnSp>
          <p:nvCxnSpPr>
            <p:cNvPr id="1058" name="Straight Connector 1057">
              <a:extLst>
                <a:ext uri="{FF2B5EF4-FFF2-40B4-BE49-F238E27FC236}">
                  <a16:creationId xmlns:a16="http://schemas.microsoft.com/office/drawing/2014/main" id="{20147E78-55F8-9340-DA40-3EDE658C580B}"/>
                </a:ext>
              </a:extLst>
            </p:cNvPr>
            <p:cNvCxnSpPr>
              <a:cxnSpLocks/>
            </p:cNvCxnSpPr>
            <p:nvPr/>
          </p:nvCxnSpPr>
          <p:spPr>
            <a:xfrm>
              <a:off x="3615393" y="2308748"/>
              <a:ext cx="51487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3F9BC942-6D6F-0E45-6E62-3236DDA04B76}"/>
                </a:ext>
              </a:extLst>
            </p:cNvPr>
            <p:cNvCxnSpPr>
              <a:cxnSpLocks/>
            </p:cNvCxnSpPr>
            <p:nvPr/>
          </p:nvCxnSpPr>
          <p:spPr>
            <a:xfrm>
              <a:off x="6189765" y="2156348"/>
              <a:ext cx="0" cy="152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060" name="Rectangle: Top Corners Rounded 1059">
            <a:extLst>
              <a:ext uri="{FF2B5EF4-FFF2-40B4-BE49-F238E27FC236}">
                <a16:creationId xmlns:a16="http://schemas.microsoft.com/office/drawing/2014/main" id="{C1917D97-20F9-EAF8-35A1-AA6718D27A1F}"/>
              </a:ext>
            </a:extLst>
          </p:cNvPr>
          <p:cNvSpPr/>
          <p:nvPr/>
        </p:nvSpPr>
        <p:spPr>
          <a:xfrm rot="16200000">
            <a:off x="10184721" y="4404285"/>
            <a:ext cx="681412" cy="2815250"/>
          </a:xfrm>
          <a:prstGeom prst="round2SameRect">
            <a:avLst>
              <a:gd name="adj1" fmla="val 50000"/>
              <a:gd name="adj2" fmla="val 50000"/>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1" name="TextBox 1060">
            <a:extLst>
              <a:ext uri="{FF2B5EF4-FFF2-40B4-BE49-F238E27FC236}">
                <a16:creationId xmlns:a16="http://schemas.microsoft.com/office/drawing/2014/main" id="{F5AA5C48-240A-589F-4C7D-D34276DDFA63}"/>
              </a:ext>
            </a:extLst>
          </p:cNvPr>
          <p:cNvSpPr txBox="1"/>
          <p:nvPr/>
        </p:nvSpPr>
        <p:spPr>
          <a:xfrm>
            <a:off x="9264004" y="5351851"/>
            <a:ext cx="2574856" cy="261610"/>
          </a:xfrm>
          <a:prstGeom prst="rect">
            <a:avLst/>
          </a:prstGeom>
          <a:noFill/>
        </p:spPr>
        <p:txBody>
          <a:bodyPr wrap="square">
            <a:spAutoFit/>
          </a:bodyPr>
          <a:lstStyle/>
          <a:p>
            <a:pPr algn="ctr"/>
            <a:r>
              <a:rPr lang="en-GB" sz="1100" dirty="0">
                <a:solidFill>
                  <a:schemeClr val="bg1"/>
                </a:solidFill>
                <a:highlight>
                  <a:srgbClr val="808080"/>
                </a:highlight>
                <a:latin typeface="Roboto" panose="02000000000000000000" pitchFamily="2" charset="0"/>
                <a:ea typeface="Roboto" panose="02000000000000000000" pitchFamily="2" charset="0"/>
                <a:cs typeface="Roboto" panose="02000000000000000000" pitchFamily="2" charset="0"/>
              </a:rPr>
              <a:t>Energy suppliers</a:t>
            </a:r>
          </a:p>
        </p:txBody>
      </p:sp>
      <p:pic>
        <p:nvPicPr>
          <p:cNvPr id="1064" name="Picture 1063">
            <a:extLst>
              <a:ext uri="{FF2B5EF4-FFF2-40B4-BE49-F238E27FC236}">
                <a16:creationId xmlns:a16="http://schemas.microsoft.com/office/drawing/2014/main" id="{30F69ADB-C9EB-7B38-AD33-7EBD83A8D944}"/>
              </a:ext>
            </a:extLst>
          </p:cNvPr>
          <p:cNvPicPr>
            <a:picLocks noChangeAspect="1"/>
          </p:cNvPicPr>
          <p:nvPr/>
        </p:nvPicPr>
        <p:blipFill>
          <a:blip r:embed="rId22"/>
          <a:stretch>
            <a:fillRect/>
          </a:stretch>
        </p:blipFill>
        <p:spPr>
          <a:xfrm>
            <a:off x="9426575" y="5568433"/>
            <a:ext cx="452438" cy="190500"/>
          </a:xfrm>
          <a:prstGeom prst="rect">
            <a:avLst/>
          </a:prstGeom>
        </p:spPr>
      </p:pic>
      <p:pic>
        <p:nvPicPr>
          <p:cNvPr id="1066" name="Picture 1065">
            <a:extLst>
              <a:ext uri="{FF2B5EF4-FFF2-40B4-BE49-F238E27FC236}">
                <a16:creationId xmlns:a16="http://schemas.microsoft.com/office/drawing/2014/main" id="{8C6D6FCA-C17F-745C-7527-3EEAB9DA518A}"/>
              </a:ext>
            </a:extLst>
          </p:cNvPr>
          <p:cNvPicPr>
            <a:picLocks noChangeAspect="1"/>
          </p:cNvPicPr>
          <p:nvPr/>
        </p:nvPicPr>
        <p:blipFill>
          <a:blip r:embed="rId23"/>
          <a:stretch>
            <a:fillRect/>
          </a:stretch>
        </p:blipFill>
        <p:spPr>
          <a:xfrm>
            <a:off x="9643620" y="5845321"/>
            <a:ext cx="357525" cy="163866"/>
          </a:xfrm>
          <a:prstGeom prst="rect">
            <a:avLst/>
          </a:prstGeom>
        </p:spPr>
      </p:pic>
      <p:pic>
        <p:nvPicPr>
          <p:cNvPr id="1068" name="Picture 1067">
            <a:extLst>
              <a:ext uri="{FF2B5EF4-FFF2-40B4-BE49-F238E27FC236}">
                <a16:creationId xmlns:a16="http://schemas.microsoft.com/office/drawing/2014/main" id="{97242852-2B78-6CF9-8588-EE3CDC1E008D}"/>
              </a:ext>
            </a:extLst>
          </p:cNvPr>
          <p:cNvPicPr>
            <a:picLocks noChangeAspect="1"/>
          </p:cNvPicPr>
          <p:nvPr/>
        </p:nvPicPr>
        <p:blipFill>
          <a:blip r:embed="rId24"/>
          <a:stretch>
            <a:fillRect/>
          </a:stretch>
        </p:blipFill>
        <p:spPr>
          <a:xfrm>
            <a:off x="10075679" y="5677790"/>
            <a:ext cx="367738" cy="183869"/>
          </a:xfrm>
          <a:prstGeom prst="rect">
            <a:avLst/>
          </a:prstGeom>
        </p:spPr>
      </p:pic>
      <p:pic>
        <p:nvPicPr>
          <p:cNvPr id="1072" name="Picture 1071">
            <a:extLst>
              <a:ext uri="{FF2B5EF4-FFF2-40B4-BE49-F238E27FC236}">
                <a16:creationId xmlns:a16="http://schemas.microsoft.com/office/drawing/2014/main" id="{67DE2DBB-D17B-7B94-CC3A-AFFE1C5B0B59}"/>
              </a:ext>
            </a:extLst>
          </p:cNvPr>
          <p:cNvPicPr>
            <a:picLocks noChangeAspect="1"/>
          </p:cNvPicPr>
          <p:nvPr/>
        </p:nvPicPr>
        <p:blipFill>
          <a:blip r:embed="rId25"/>
          <a:stretch>
            <a:fillRect/>
          </a:stretch>
        </p:blipFill>
        <p:spPr>
          <a:xfrm>
            <a:off x="11072937" y="5575390"/>
            <a:ext cx="423806" cy="176586"/>
          </a:xfrm>
          <a:prstGeom prst="rect">
            <a:avLst/>
          </a:prstGeom>
        </p:spPr>
      </p:pic>
      <p:pic>
        <p:nvPicPr>
          <p:cNvPr id="1074" name="Picture 1073">
            <a:extLst>
              <a:ext uri="{FF2B5EF4-FFF2-40B4-BE49-F238E27FC236}">
                <a16:creationId xmlns:a16="http://schemas.microsoft.com/office/drawing/2014/main" id="{285DA5FD-C8F8-C228-F346-C9F8E058AF8C}"/>
              </a:ext>
            </a:extLst>
          </p:cNvPr>
          <p:cNvPicPr>
            <a:picLocks noChangeAspect="1"/>
          </p:cNvPicPr>
          <p:nvPr/>
        </p:nvPicPr>
        <p:blipFill>
          <a:blip r:embed="rId26"/>
          <a:stretch>
            <a:fillRect/>
          </a:stretch>
        </p:blipFill>
        <p:spPr>
          <a:xfrm>
            <a:off x="10616769" y="5636186"/>
            <a:ext cx="322823" cy="142042"/>
          </a:xfrm>
          <a:prstGeom prst="rect">
            <a:avLst/>
          </a:prstGeom>
        </p:spPr>
      </p:pic>
      <p:pic>
        <p:nvPicPr>
          <p:cNvPr id="1076" name="Picture 1075">
            <a:extLst>
              <a:ext uri="{FF2B5EF4-FFF2-40B4-BE49-F238E27FC236}">
                <a16:creationId xmlns:a16="http://schemas.microsoft.com/office/drawing/2014/main" id="{3DA289F6-86D3-9090-5CF6-051B326073C0}"/>
              </a:ext>
            </a:extLst>
          </p:cNvPr>
          <p:cNvPicPr>
            <a:picLocks noChangeAspect="1"/>
          </p:cNvPicPr>
          <p:nvPr/>
        </p:nvPicPr>
        <p:blipFill>
          <a:blip r:embed="rId27"/>
          <a:stretch>
            <a:fillRect/>
          </a:stretch>
        </p:blipFill>
        <p:spPr>
          <a:xfrm>
            <a:off x="11288806" y="5852639"/>
            <a:ext cx="398673" cy="137859"/>
          </a:xfrm>
          <a:prstGeom prst="rect">
            <a:avLst/>
          </a:prstGeom>
        </p:spPr>
      </p:pic>
      <p:pic>
        <p:nvPicPr>
          <p:cNvPr id="1077" name="Picture 14" descr="npower - Wikidata">
            <a:extLst>
              <a:ext uri="{FF2B5EF4-FFF2-40B4-BE49-F238E27FC236}">
                <a16:creationId xmlns:a16="http://schemas.microsoft.com/office/drawing/2014/main" id="{D134E6FA-3464-26F4-E701-FCD07AAC9D3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257146" y="5960438"/>
            <a:ext cx="308223" cy="10844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16" descr="Octopus Energy Reviews, Prices &amp; Tariffs - Uswitch">
            <a:extLst>
              <a:ext uri="{FF2B5EF4-FFF2-40B4-BE49-F238E27FC236}">
                <a16:creationId xmlns:a16="http://schemas.microsoft.com/office/drawing/2014/main" id="{34C8B53B-BE0A-5CF4-927C-1B61FAA4721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782614" y="5852639"/>
            <a:ext cx="388615" cy="233169"/>
          </a:xfrm>
          <a:prstGeom prst="rect">
            <a:avLst/>
          </a:prstGeom>
          <a:noFill/>
          <a:extLst>
            <a:ext uri="{909E8E84-426E-40DD-AFC4-6F175D3DCCD1}">
              <a14:hiddenFill xmlns:a14="http://schemas.microsoft.com/office/drawing/2010/main">
                <a:solidFill>
                  <a:srgbClr val="FFFFFF"/>
                </a:solidFill>
              </a14:hiddenFill>
            </a:ext>
          </a:extLst>
        </p:spPr>
      </p:pic>
      <p:sp>
        <p:nvSpPr>
          <p:cNvPr id="1080" name="Rectangle 1079">
            <a:extLst>
              <a:ext uri="{FF2B5EF4-FFF2-40B4-BE49-F238E27FC236}">
                <a16:creationId xmlns:a16="http://schemas.microsoft.com/office/drawing/2014/main" id="{078BDBB4-84CE-DBA3-DC54-225E5B9D3498}"/>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41" name="Group 1140">
            <a:extLst>
              <a:ext uri="{FF2B5EF4-FFF2-40B4-BE49-F238E27FC236}">
                <a16:creationId xmlns:a16="http://schemas.microsoft.com/office/drawing/2014/main" id="{CBCC65E7-2E3F-8313-A762-509644BA14BF}"/>
              </a:ext>
            </a:extLst>
          </p:cNvPr>
          <p:cNvGrpSpPr/>
          <p:nvPr/>
        </p:nvGrpSpPr>
        <p:grpSpPr>
          <a:xfrm>
            <a:off x="572587" y="3365168"/>
            <a:ext cx="637818" cy="682188"/>
            <a:chOff x="572587" y="3365168"/>
            <a:chExt cx="637818" cy="682188"/>
          </a:xfrm>
        </p:grpSpPr>
        <p:sp>
          <p:nvSpPr>
            <p:cNvPr id="1088" name="Rectangle: Top Corners Rounded 1087">
              <a:extLst>
                <a:ext uri="{FF2B5EF4-FFF2-40B4-BE49-F238E27FC236}">
                  <a16:creationId xmlns:a16="http://schemas.microsoft.com/office/drawing/2014/main" id="{84442D9B-1C66-5BE4-ACAD-160C128321B2}"/>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9" name="Rectangle: Top Corners Rounded 1088">
              <a:extLst>
                <a:ext uri="{FF2B5EF4-FFF2-40B4-BE49-F238E27FC236}">
                  <a16:creationId xmlns:a16="http://schemas.microsoft.com/office/drawing/2014/main" id="{6A5FDD13-C893-0D34-81D7-2D5B595F8E45}"/>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0" name="Rectangle: Top Corners Rounded 1089">
              <a:extLst>
                <a:ext uri="{FF2B5EF4-FFF2-40B4-BE49-F238E27FC236}">
                  <a16:creationId xmlns:a16="http://schemas.microsoft.com/office/drawing/2014/main" id="{E929E9FF-F927-2769-2CCE-F2A41070E1C6}"/>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1" name="Rectangle: Top Corners Rounded 1090">
              <a:extLst>
                <a:ext uri="{FF2B5EF4-FFF2-40B4-BE49-F238E27FC236}">
                  <a16:creationId xmlns:a16="http://schemas.microsoft.com/office/drawing/2014/main" id="{35AE6CC2-D1B6-EA51-E3FC-7E39FB0DA885}"/>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2" name="Rectangle 1091">
              <a:extLst>
                <a:ext uri="{FF2B5EF4-FFF2-40B4-BE49-F238E27FC236}">
                  <a16:creationId xmlns:a16="http://schemas.microsoft.com/office/drawing/2014/main" id="{0BE6862B-25CA-5A91-9AD2-010B71714BAD}"/>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3" name="Rectangle 1092">
              <a:extLst>
                <a:ext uri="{FF2B5EF4-FFF2-40B4-BE49-F238E27FC236}">
                  <a16:creationId xmlns:a16="http://schemas.microsoft.com/office/drawing/2014/main" id="{36CEAA25-3322-3200-9925-1C1483A15F1D}"/>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4" name="Rectangle 1093">
              <a:extLst>
                <a:ext uri="{FF2B5EF4-FFF2-40B4-BE49-F238E27FC236}">
                  <a16:creationId xmlns:a16="http://schemas.microsoft.com/office/drawing/2014/main" id="{5246FAD0-0F41-06DC-DA9E-46A28FD2798B}"/>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97" name="Straight Connector 1096">
              <a:extLst>
                <a:ext uri="{FF2B5EF4-FFF2-40B4-BE49-F238E27FC236}">
                  <a16:creationId xmlns:a16="http://schemas.microsoft.com/office/drawing/2014/main" id="{EE8D7ADC-0B5B-C7D5-EC4A-C38A147E551D}"/>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0D4CF6B5-9236-2225-37E3-7A80D0AED87F}"/>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BBCDF509-50F5-6064-0C6F-79E6EDFF9A0F}"/>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581A99A2-FC07-00A0-A37D-B276E48F52E7}"/>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520DBD0A-BAC9-5688-E596-7DBAA331C819}"/>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3FDC8FCE-4473-525E-33D0-0BB100915A75}"/>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15CEFA4B-CC4F-BC49-2253-7D75E536E481}"/>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CB139999-3B44-8CD4-E0F5-550BED08D95E}"/>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109" name="Rectangle: Rounded Corners 1108">
              <a:extLst>
                <a:ext uri="{FF2B5EF4-FFF2-40B4-BE49-F238E27FC236}">
                  <a16:creationId xmlns:a16="http://schemas.microsoft.com/office/drawing/2014/main" id="{F8DF6305-EF93-F803-5BFD-E9E917930641}"/>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0" name="Rectangle: Rounded Corners 1109">
              <a:extLst>
                <a:ext uri="{FF2B5EF4-FFF2-40B4-BE49-F238E27FC236}">
                  <a16:creationId xmlns:a16="http://schemas.microsoft.com/office/drawing/2014/main" id="{59A5F0B7-115A-EAB8-1BA1-89BE67B10987}"/>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1" name="Rectangle: Rounded Corners 1110">
              <a:extLst>
                <a:ext uri="{FF2B5EF4-FFF2-40B4-BE49-F238E27FC236}">
                  <a16:creationId xmlns:a16="http://schemas.microsoft.com/office/drawing/2014/main" id="{53AAC9EF-C2F0-C8A4-84F9-B92D70605BEC}"/>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2" name="Left Bracket 1111">
              <a:extLst>
                <a:ext uri="{FF2B5EF4-FFF2-40B4-BE49-F238E27FC236}">
                  <a16:creationId xmlns:a16="http://schemas.microsoft.com/office/drawing/2014/main" id="{4BFC5F3F-07C6-E298-860C-06B65892A2C0}"/>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13" name="Left Bracket 1112">
              <a:extLst>
                <a:ext uri="{FF2B5EF4-FFF2-40B4-BE49-F238E27FC236}">
                  <a16:creationId xmlns:a16="http://schemas.microsoft.com/office/drawing/2014/main" id="{E1733F83-DC94-3330-5854-678DFB1CB397}"/>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14" name="Left Bracket 1113">
              <a:extLst>
                <a:ext uri="{FF2B5EF4-FFF2-40B4-BE49-F238E27FC236}">
                  <a16:creationId xmlns:a16="http://schemas.microsoft.com/office/drawing/2014/main" id="{D3447A80-B9C8-1FE1-BA85-32D522A4EA7A}"/>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15" name="Rectangle: Top Corners Rounded 1114">
              <a:extLst>
                <a:ext uri="{FF2B5EF4-FFF2-40B4-BE49-F238E27FC236}">
                  <a16:creationId xmlns:a16="http://schemas.microsoft.com/office/drawing/2014/main" id="{4258A16C-6359-83EB-6EF7-CA5490DB098A}"/>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6" name="Hexagon 1115">
              <a:extLst>
                <a:ext uri="{FF2B5EF4-FFF2-40B4-BE49-F238E27FC236}">
                  <a16:creationId xmlns:a16="http://schemas.microsoft.com/office/drawing/2014/main" id="{B35540B7-884B-E02B-4CDE-8ACBDC05F341}"/>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7" name="Hexagon 1116">
              <a:extLst>
                <a:ext uri="{FF2B5EF4-FFF2-40B4-BE49-F238E27FC236}">
                  <a16:creationId xmlns:a16="http://schemas.microsoft.com/office/drawing/2014/main" id="{E271D566-7A3E-01BF-3E2A-14BD895479C9}"/>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18" name="Straight Connector 1117">
              <a:extLst>
                <a:ext uri="{FF2B5EF4-FFF2-40B4-BE49-F238E27FC236}">
                  <a16:creationId xmlns:a16="http://schemas.microsoft.com/office/drawing/2014/main" id="{008BF9B7-2375-D53D-2C03-7457E114CD38}"/>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122" name="Left Bracket 1121">
              <a:extLst>
                <a:ext uri="{FF2B5EF4-FFF2-40B4-BE49-F238E27FC236}">
                  <a16:creationId xmlns:a16="http://schemas.microsoft.com/office/drawing/2014/main" id="{29A7BCBA-3419-7017-3DF2-9A319F0FCF4F}"/>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123" name="Straight Connector 1122">
              <a:extLst>
                <a:ext uri="{FF2B5EF4-FFF2-40B4-BE49-F238E27FC236}">
                  <a16:creationId xmlns:a16="http://schemas.microsoft.com/office/drawing/2014/main" id="{760FF5A4-FE70-185F-5F00-2AFAB43090F6}"/>
                </a:ext>
              </a:extLst>
            </p:cNvPr>
            <p:cNvCxnSpPr>
              <a:cxnSpLocks/>
              <a:endCxn id="1122"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25" name="Straight Connector 1124">
              <a:extLst>
                <a:ext uri="{FF2B5EF4-FFF2-40B4-BE49-F238E27FC236}">
                  <a16:creationId xmlns:a16="http://schemas.microsoft.com/office/drawing/2014/main" id="{7A468E3F-EAD9-32B0-8D74-EB34471BC91E}"/>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a:extLst>
                <a:ext uri="{FF2B5EF4-FFF2-40B4-BE49-F238E27FC236}">
                  <a16:creationId xmlns:a16="http://schemas.microsoft.com/office/drawing/2014/main" id="{273303AE-47F9-436E-8DB5-86F7CEECFA7E}"/>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a:extLst>
                <a:ext uri="{FF2B5EF4-FFF2-40B4-BE49-F238E27FC236}">
                  <a16:creationId xmlns:a16="http://schemas.microsoft.com/office/drawing/2014/main" id="{9A3FB748-7B51-6869-FE33-ACC5CC04FDB6}"/>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8617EA65-FC7D-EBB3-37B9-EDBDEAE8B356}"/>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a:extLst>
                <a:ext uri="{FF2B5EF4-FFF2-40B4-BE49-F238E27FC236}">
                  <a16:creationId xmlns:a16="http://schemas.microsoft.com/office/drawing/2014/main" id="{1EF1FDD4-E952-BE35-DDF2-53B487A31740}"/>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a:extLst>
                <a:ext uri="{FF2B5EF4-FFF2-40B4-BE49-F238E27FC236}">
                  <a16:creationId xmlns:a16="http://schemas.microsoft.com/office/drawing/2014/main" id="{5EFC6D98-32C0-B4CC-92D2-7000416CF815}"/>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5D874423-6BE1-D9F6-AEF1-800513EEDCA6}"/>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39B51FDC-A632-C9AA-BBB3-CBA9ADD533BE}"/>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a:extLst>
                <a:ext uri="{FF2B5EF4-FFF2-40B4-BE49-F238E27FC236}">
                  <a16:creationId xmlns:a16="http://schemas.microsoft.com/office/drawing/2014/main" id="{C1BCEC1E-85A9-B66C-806F-B7B9A1A5F468}"/>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a:extLst>
                <a:ext uri="{FF2B5EF4-FFF2-40B4-BE49-F238E27FC236}">
                  <a16:creationId xmlns:a16="http://schemas.microsoft.com/office/drawing/2014/main" id="{62BF20E1-0743-F825-E079-F31C03CA1AC9}"/>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1180" name="Group 1179">
            <a:extLst>
              <a:ext uri="{FF2B5EF4-FFF2-40B4-BE49-F238E27FC236}">
                <a16:creationId xmlns:a16="http://schemas.microsoft.com/office/drawing/2014/main" id="{C9CF950A-1952-407D-A5BE-5811BA0A97ED}"/>
              </a:ext>
            </a:extLst>
          </p:cNvPr>
          <p:cNvGrpSpPr/>
          <p:nvPr/>
        </p:nvGrpSpPr>
        <p:grpSpPr>
          <a:xfrm>
            <a:off x="2468462" y="3364208"/>
            <a:ext cx="637818" cy="682188"/>
            <a:chOff x="572587" y="3365168"/>
            <a:chExt cx="637818" cy="682188"/>
          </a:xfrm>
        </p:grpSpPr>
        <p:sp>
          <p:nvSpPr>
            <p:cNvPr id="1181" name="Rectangle: Top Corners Rounded 1180">
              <a:extLst>
                <a:ext uri="{FF2B5EF4-FFF2-40B4-BE49-F238E27FC236}">
                  <a16:creationId xmlns:a16="http://schemas.microsoft.com/office/drawing/2014/main" id="{D3B4D973-1786-0C42-7CEF-62044923FFE9}"/>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2" name="Rectangle: Top Corners Rounded 1181">
              <a:extLst>
                <a:ext uri="{FF2B5EF4-FFF2-40B4-BE49-F238E27FC236}">
                  <a16:creationId xmlns:a16="http://schemas.microsoft.com/office/drawing/2014/main" id="{B30772F2-3111-50DE-885D-5F515DC78758}"/>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3" name="Rectangle: Top Corners Rounded 1182">
              <a:extLst>
                <a:ext uri="{FF2B5EF4-FFF2-40B4-BE49-F238E27FC236}">
                  <a16:creationId xmlns:a16="http://schemas.microsoft.com/office/drawing/2014/main" id="{F36EB977-8952-30E3-DE6E-F479BE1AF8A8}"/>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4" name="Rectangle: Top Corners Rounded 1183">
              <a:extLst>
                <a:ext uri="{FF2B5EF4-FFF2-40B4-BE49-F238E27FC236}">
                  <a16:creationId xmlns:a16="http://schemas.microsoft.com/office/drawing/2014/main" id="{BD71A573-E962-13C6-DC3B-59EEDEB9815A}"/>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5" name="Rectangle 1184">
              <a:extLst>
                <a:ext uri="{FF2B5EF4-FFF2-40B4-BE49-F238E27FC236}">
                  <a16:creationId xmlns:a16="http://schemas.microsoft.com/office/drawing/2014/main" id="{3A7BEF4B-A862-E1C9-A1FB-D8F360CC19B5}"/>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6" name="Rectangle 1185">
              <a:extLst>
                <a:ext uri="{FF2B5EF4-FFF2-40B4-BE49-F238E27FC236}">
                  <a16:creationId xmlns:a16="http://schemas.microsoft.com/office/drawing/2014/main" id="{3FF5FB15-1926-1EDD-6370-7C74CBFE8E2B}"/>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7" name="Rectangle 1186">
              <a:extLst>
                <a:ext uri="{FF2B5EF4-FFF2-40B4-BE49-F238E27FC236}">
                  <a16:creationId xmlns:a16="http://schemas.microsoft.com/office/drawing/2014/main" id="{EDAD5839-BD86-1C55-2368-196C0EC91357}"/>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88" name="Straight Connector 1187">
              <a:extLst>
                <a:ext uri="{FF2B5EF4-FFF2-40B4-BE49-F238E27FC236}">
                  <a16:creationId xmlns:a16="http://schemas.microsoft.com/office/drawing/2014/main" id="{9EB13529-2FB2-C013-E79B-B554B902C0BB}"/>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89" name="Straight Connector 1188">
              <a:extLst>
                <a:ext uri="{FF2B5EF4-FFF2-40B4-BE49-F238E27FC236}">
                  <a16:creationId xmlns:a16="http://schemas.microsoft.com/office/drawing/2014/main" id="{38597DED-2AAA-E2DC-0050-DB11CF392652}"/>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0" name="Straight Connector 1189">
              <a:extLst>
                <a:ext uri="{FF2B5EF4-FFF2-40B4-BE49-F238E27FC236}">
                  <a16:creationId xmlns:a16="http://schemas.microsoft.com/office/drawing/2014/main" id="{7F15E2D0-E071-CA92-CC15-47BC9B58C1CB}"/>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a:extLst>
                <a:ext uri="{FF2B5EF4-FFF2-40B4-BE49-F238E27FC236}">
                  <a16:creationId xmlns:a16="http://schemas.microsoft.com/office/drawing/2014/main" id="{1B8E2D67-B31E-06C5-E688-91C63EF003BC}"/>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a:extLst>
                <a:ext uri="{FF2B5EF4-FFF2-40B4-BE49-F238E27FC236}">
                  <a16:creationId xmlns:a16="http://schemas.microsoft.com/office/drawing/2014/main" id="{5FF39D44-4354-D772-5762-F28FA2462360}"/>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a:extLst>
                <a:ext uri="{FF2B5EF4-FFF2-40B4-BE49-F238E27FC236}">
                  <a16:creationId xmlns:a16="http://schemas.microsoft.com/office/drawing/2014/main" id="{226C3F5C-D557-75DA-8256-1464ED3C3C82}"/>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a:extLst>
                <a:ext uri="{FF2B5EF4-FFF2-40B4-BE49-F238E27FC236}">
                  <a16:creationId xmlns:a16="http://schemas.microsoft.com/office/drawing/2014/main" id="{5280B4BC-6784-B96C-6E1E-EA4472F05FA2}"/>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a:extLst>
                <a:ext uri="{FF2B5EF4-FFF2-40B4-BE49-F238E27FC236}">
                  <a16:creationId xmlns:a16="http://schemas.microsoft.com/office/drawing/2014/main" id="{42E5E3F0-87B0-749C-31DD-991E306B86BC}"/>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196" name="Rectangle: Rounded Corners 1195">
              <a:extLst>
                <a:ext uri="{FF2B5EF4-FFF2-40B4-BE49-F238E27FC236}">
                  <a16:creationId xmlns:a16="http://schemas.microsoft.com/office/drawing/2014/main" id="{21012F17-07AB-8868-6331-633B8BBA6ED7}"/>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7" name="Rectangle: Rounded Corners 1196">
              <a:extLst>
                <a:ext uri="{FF2B5EF4-FFF2-40B4-BE49-F238E27FC236}">
                  <a16:creationId xmlns:a16="http://schemas.microsoft.com/office/drawing/2014/main" id="{7A072F2A-EE32-8060-CAFF-C8DC9F3F7E57}"/>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8" name="Rectangle: Rounded Corners 1197">
              <a:extLst>
                <a:ext uri="{FF2B5EF4-FFF2-40B4-BE49-F238E27FC236}">
                  <a16:creationId xmlns:a16="http://schemas.microsoft.com/office/drawing/2014/main" id="{4BB8C377-BF13-FF1C-F391-9017E7A8DE95}"/>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9" name="Left Bracket 1198">
              <a:extLst>
                <a:ext uri="{FF2B5EF4-FFF2-40B4-BE49-F238E27FC236}">
                  <a16:creationId xmlns:a16="http://schemas.microsoft.com/office/drawing/2014/main" id="{FC9666FF-DBFB-D331-F2FE-0C97EA5599AC}"/>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00" name="Left Bracket 1199">
              <a:extLst>
                <a:ext uri="{FF2B5EF4-FFF2-40B4-BE49-F238E27FC236}">
                  <a16:creationId xmlns:a16="http://schemas.microsoft.com/office/drawing/2014/main" id="{3A1D2A46-8221-1B11-C864-DCC22FAE904F}"/>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01" name="Left Bracket 1200">
              <a:extLst>
                <a:ext uri="{FF2B5EF4-FFF2-40B4-BE49-F238E27FC236}">
                  <a16:creationId xmlns:a16="http://schemas.microsoft.com/office/drawing/2014/main" id="{70233ADB-115B-CCE4-36EC-CAE87C0B59FB}"/>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02" name="Rectangle: Top Corners Rounded 1201">
              <a:extLst>
                <a:ext uri="{FF2B5EF4-FFF2-40B4-BE49-F238E27FC236}">
                  <a16:creationId xmlns:a16="http://schemas.microsoft.com/office/drawing/2014/main" id="{1250510F-848E-B4C1-4DB7-6AB3157EF69F}"/>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3" name="Hexagon 1202">
              <a:extLst>
                <a:ext uri="{FF2B5EF4-FFF2-40B4-BE49-F238E27FC236}">
                  <a16:creationId xmlns:a16="http://schemas.microsoft.com/office/drawing/2014/main" id="{80D8C16B-5C4E-05D1-79FA-DA49FF71B1D1}"/>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4" name="Hexagon 1203">
              <a:extLst>
                <a:ext uri="{FF2B5EF4-FFF2-40B4-BE49-F238E27FC236}">
                  <a16:creationId xmlns:a16="http://schemas.microsoft.com/office/drawing/2014/main" id="{9245B76C-115C-8AE8-A6E7-5ACAB4B7001B}"/>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05" name="Straight Connector 1204">
              <a:extLst>
                <a:ext uri="{FF2B5EF4-FFF2-40B4-BE49-F238E27FC236}">
                  <a16:creationId xmlns:a16="http://schemas.microsoft.com/office/drawing/2014/main" id="{3FF26C8E-766E-95F2-083C-0AC7B19F4E8C}"/>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206" name="Left Bracket 1205">
              <a:extLst>
                <a:ext uri="{FF2B5EF4-FFF2-40B4-BE49-F238E27FC236}">
                  <a16:creationId xmlns:a16="http://schemas.microsoft.com/office/drawing/2014/main" id="{B9D630F1-BF20-0FC6-AE97-B3C0A8F8FD1C}"/>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207" name="Straight Connector 1206">
              <a:extLst>
                <a:ext uri="{FF2B5EF4-FFF2-40B4-BE49-F238E27FC236}">
                  <a16:creationId xmlns:a16="http://schemas.microsoft.com/office/drawing/2014/main" id="{851A3276-4C63-14DF-3AE4-E094E2D05443}"/>
                </a:ext>
              </a:extLst>
            </p:cNvPr>
            <p:cNvCxnSpPr>
              <a:cxnSpLocks/>
              <a:endCxn id="1206"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08" name="Straight Connector 1207">
              <a:extLst>
                <a:ext uri="{FF2B5EF4-FFF2-40B4-BE49-F238E27FC236}">
                  <a16:creationId xmlns:a16="http://schemas.microsoft.com/office/drawing/2014/main" id="{CB8B76BC-4BA1-6606-B62E-B68197E9B390}"/>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09" name="Straight Connector 1208">
              <a:extLst>
                <a:ext uri="{FF2B5EF4-FFF2-40B4-BE49-F238E27FC236}">
                  <a16:creationId xmlns:a16="http://schemas.microsoft.com/office/drawing/2014/main" id="{2757D885-6C01-F24C-8F28-05C13FA59D02}"/>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0" name="Straight Connector 1209">
              <a:extLst>
                <a:ext uri="{FF2B5EF4-FFF2-40B4-BE49-F238E27FC236}">
                  <a16:creationId xmlns:a16="http://schemas.microsoft.com/office/drawing/2014/main" id="{EA14318E-F227-4F60-6130-16D5817C7AED}"/>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1" name="Straight Connector 1210">
              <a:extLst>
                <a:ext uri="{FF2B5EF4-FFF2-40B4-BE49-F238E27FC236}">
                  <a16:creationId xmlns:a16="http://schemas.microsoft.com/office/drawing/2014/main" id="{5EC951C5-1FAC-0275-85B2-23A569672253}"/>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2" name="Straight Connector 1211">
              <a:extLst>
                <a:ext uri="{FF2B5EF4-FFF2-40B4-BE49-F238E27FC236}">
                  <a16:creationId xmlns:a16="http://schemas.microsoft.com/office/drawing/2014/main" id="{E2B4DF18-AC57-3B8D-3554-5E8D1E4C7FF7}"/>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3" name="Straight Connector 1212">
              <a:extLst>
                <a:ext uri="{FF2B5EF4-FFF2-40B4-BE49-F238E27FC236}">
                  <a16:creationId xmlns:a16="http://schemas.microsoft.com/office/drawing/2014/main" id="{8D005C40-1D81-6E79-7578-CB1D68037C7F}"/>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4" name="Straight Connector 1213">
              <a:extLst>
                <a:ext uri="{FF2B5EF4-FFF2-40B4-BE49-F238E27FC236}">
                  <a16:creationId xmlns:a16="http://schemas.microsoft.com/office/drawing/2014/main" id="{F4F1D317-F5ED-14A3-D2DA-F5C829D257C7}"/>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5" name="Straight Connector 1214">
              <a:extLst>
                <a:ext uri="{FF2B5EF4-FFF2-40B4-BE49-F238E27FC236}">
                  <a16:creationId xmlns:a16="http://schemas.microsoft.com/office/drawing/2014/main" id="{A71AC492-271B-6358-40D7-B7068A531148}"/>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6" name="Straight Connector 1215">
              <a:extLst>
                <a:ext uri="{FF2B5EF4-FFF2-40B4-BE49-F238E27FC236}">
                  <a16:creationId xmlns:a16="http://schemas.microsoft.com/office/drawing/2014/main" id="{A24D5AE2-B026-3D8D-FDED-6151A0702240}"/>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17" name="Straight Connector 1216">
              <a:extLst>
                <a:ext uri="{FF2B5EF4-FFF2-40B4-BE49-F238E27FC236}">
                  <a16:creationId xmlns:a16="http://schemas.microsoft.com/office/drawing/2014/main" id="{8C4A962D-4826-4B0B-242B-49CCECC6D86E}"/>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1218" name="Group 1217">
            <a:extLst>
              <a:ext uri="{FF2B5EF4-FFF2-40B4-BE49-F238E27FC236}">
                <a16:creationId xmlns:a16="http://schemas.microsoft.com/office/drawing/2014/main" id="{E64F8005-5706-9142-712A-1453CAB008F6}"/>
              </a:ext>
            </a:extLst>
          </p:cNvPr>
          <p:cNvGrpSpPr/>
          <p:nvPr/>
        </p:nvGrpSpPr>
        <p:grpSpPr>
          <a:xfrm>
            <a:off x="4323687" y="3328682"/>
            <a:ext cx="637818" cy="682188"/>
            <a:chOff x="572587" y="3365168"/>
            <a:chExt cx="637818" cy="682188"/>
          </a:xfrm>
        </p:grpSpPr>
        <p:sp>
          <p:nvSpPr>
            <p:cNvPr id="1219" name="Rectangle: Top Corners Rounded 1218">
              <a:extLst>
                <a:ext uri="{FF2B5EF4-FFF2-40B4-BE49-F238E27FC236}">
                  <a16:creationId xmlns:a16="http://schemas.microsoft.com/office/drawing/2014/main" id="{E2136262-FC52-1E80-EDB3-7B9BCC44B6F7}"/>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0" name="Rectangle: Top Corners Rounded 1219">
              <a:extLst>
                <a:ext uri="{FF2B5EF4-FFF2-40B4-BE49-F238E27FC236}">
                  <a16:creationId xmlns:a16="http://schemas.microsoft.com/office/drawing/2014/main" id="{7B38AEAA-D762-510A-6412-91FDD0678873}"/>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1" name="Rectangle: Top Corners Rounded 1220">
              <a:extLst>
                <a:ext uri="{FF2B5EF4-FFF2-40B4-BE49-F238E27FC236}">
                  <a16:creationId xmlns:a16="http://schemas.microsoft.com/office/drawing/2014/main" id="{8439B631-E19E-5004-1249-0986578B72D2}"/>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2" name="Rectangle: Top Corners Rounded 1221">
              <a:extLst>
                <a:ext uri="{FF2B5EF4-FFF2-40B4-BE49-F238E27FC236}">
                  <a16:creationId xmlns:a16="http://schemas.microsoft.com/office/drawing/2014/main" id="{FFB4683A-C8E1-61D1-1B0A-821D1EA1BF0E}"/>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3" name="Rectangle 1222">
              <a:extLst>
                <a:ext uri="{FF2B5EF4-FFF2-40B4-BE49-F238E27FC236}">
                  <a16:creationId xmlns:a16="http://schemas.microsoft.com/office/drawing/2014/main" id="{42472CD0-34A3-CF39-CA32-44A41D2DED48}"/>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4" name="Rectangle 1223">
              <a:extLst>
                <a:ext uri="{FF2B5EF4-FFF2-40B4-BE49-F238E27FC236}">
                  <a16:creationId xmlns:a16="http://schemas.microsoft.com/office/drawing/2014/main" id="{C62F5EF8-0C02-1568-9DA4-5EE72FF2ABE0}"/>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5" name="Rectangle 1224">
              <a:extLst>
                <a:ext uri="{FF2B5EF4-FFF2-40B4-BE49-F238E27FC236}">
                  <a16:creationId xmlns:a16="http://schemas.microsoft.com/office/drawing/2014/main" id="{67B53AAE-F0BC-DD21-A8AF-EB19EC509DFD}"/>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26" name="Straight Connector 1225">
              <a:extLst>
                <a:ext uri="{FF2B5EF4-FFF2-40B4-BE49-F238E27FC236}">
                  <a16:creationId xmlns:a16="http://schemas.microsoft.com/office/drawing/2014/main" id="{B95C08EB-2761-6BD5-1E2F-A04415071F49}"/>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27" name="Straight Connector 1226">
              <a:extLst>
                <a:ext uri="{FF2B5EF4-FFF2-40B4-BE49-F238E27FC236}">
                  <a16:creationId xmlns:a16="http://schemas.microsoft.com/office/drawing/2014/main" id="{927D85A5-1CD4-452E-83C0-1CD91BBFC642}"/>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28" name="Straight Connector 1227">
              <a:extLst>
                <a:ext uri="{FF2B5EF4-FFF2-40B4-BE49-F238E27FC236}">
                  <a16:creationId xmlns:a16="http://schemas.microsoft.com/office/drawing/2014/main" id="{9DA98081-E2F9-3E73-B28F-0DBC4A29512B}"/>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29" name="Straight Connector 1228">
              <a:extLst>
                <a:ext uri="{FF2B5EF4-FFF2-40B4-BE49-F238E27FC236}">
                  <a16:creationId xmlns:a16="http://schemas.microsoft.com/office/drawing/2014/main" id="{A953ED71-922B-CF17-B02B-C8EF56404A9F}"/>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30" name="Straight Connector 1229">
              <a:extLst>
                <a:ext uri="{FF2B5EF4-FFF2-40B4-BE49-F238E27FC236}">
                  <a16:creationId xmlns:a16="http://schemas.microsoft.com/office/drawing/2014/main" id="{3A45286B-6862-CB82-43A3-68D41003D5B0}"/>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31" name="Straight Connector 1230">
              <a:extLst>
                <a:ext uri="{FF2B5EF4-FFF2-40B4-BE49-F238E27FC236}">
                  <a16:creationId xmlns:a16="http://schemas.microsoft.com/office/drawing/2014/main" id="{977FD633-7A31-48A7-01E9-60C9E0AC6E81}"/>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32" name="Straight Connector 1231">
              <a:extLst>
                <a:ext uri="{FF2B5EF4-FFF2-40B4-BE49-F238E27FC236}">
                  <a16:creationId xmlns:a16="http://schemas.microsoft.com/office/drawing/2014/main" id="{F6C5517E-9482-C5C4-5CF0-F07751889E61}"/>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33" name="Straight Connector 1232">
              <a:extLst>
                <a:ext uri="{FF2B5EF4-FFF2-40B4-BE49-F238E27FC236}">
                  <a16:creationId xmlns:a16="http://schemas.microsoft.com/office/drawing/2014/main" id="{3580A5B4-DB4B-CC3D-DC6D-2DBDA8128327}"/>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234" name="Rectangle: Rounded Corners 1233">
              <a:extLst>
                <a:ext uri="{FF2B5EF4-FFF2-40B4-BE49-F238E27FC236}">
                  <a16:creationId xmlns:a16="http://schemas.microsoft.com/office/drawing/2014/main" id="{35447099-4C43-D346-B5DF-ABE6F15B0810}"/>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5" name="Rectangle: Rounded Corners 1234">
              <a:extLst>
                <a:ext uri="{FF2B5EF4-FFF2-40B4-BE49-F238E27FC236}">
                  <a16:creationId xmlns:a16="http://schemas.microsoft.com/office/drawing/2014/main" id="{83E6B501-C2CF-9900-E866-A54BAD1E8E32}"/>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6" name="Rectangle: Rounded Corners 1235">
              <a:extLst>
                <a:ext uri="{FF2B5EF4-FFF2-40B4-BE49-F238E27FC236}">
                  <a16:creationId xmlns:a16="http://schemas.microsoft.com/office/drawing/2014/main" id="{3D8DAACC-9379-BFB0-DD8A-FD6C3916F9CA}"/>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7" name="Left Bracket 1236">
              <a:extLst>
                <a:ext uri="{FF2B5EF4-FFF2-40B4-BE49-F238E27FC236}">
                  <a16:creationId xmlns:a16="http://schemas.microsoft.com/office/drawing/2014/main" id="{4EBE0DFD-18FD-CAC2-D930-97DA8A66B5DD}"/>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38" name="Left Bracket 1237">
              <a:extLst>
                <a:ext uri="{FF2B5EF4-FFF2-40B4-BE49-F238E27FC236}">
                  <a16:creationId xmlns:a16="http://schemas.microsoft.com/office/drawing/2014/main" id="{7AF8600C-D4BF-F9BC-C878-A1998F5AEC0A}"/>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39" name="Left Bracket 1238">
              <a:extLst>
                <a:ext uri="{FF2B5EF4-FFF2-40B4-BE49-F238E27FC236}">
                  <a16:creationId xmlns:a16="http://schemas.microsoft.com/office/drawing/2014/main" id="{0B6CEB1E-E1CE-3633-5425-E91AFEF7A391}"/>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40" name="Rectangle: Top Corners Rounded 1239">
              <a:extLst>
                <a:ext uri="{FF2B5EF4-FFF2-40B4-BE49-F238E27FC236}">
                  <a16:creationId xmlns:a16="http://schemas.microsoft.com/office/drawing/2014/main" id="{EC807F26-5574-E959-834E-E019FE87FFF6}"/>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1" name="Hexagon 1240">
              <a:extLst>
                <a:ext uri="{FF2B5EF4-FFF2-40B4-BE49-F238E27FC236}">
                  <a16:creationId xmlns:a16="http://schemas.microsoft.com/office/drawing/2014/main" id="{2D6E2C8D-C0E6-7CFD-677D-251CAADBADC3}"/>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2" name="Hexagon 1241">
              <a:extLst>
                <a:ext uri="{FF2B5EF4-FFF2-40B4-BE49-F238E27FC236}">
                  <a16:creationId xmlns:a16="http://schemas.microsoft.com/office/drawing/2014/main" id="{839C78F7-886A-E280-690D-4D89A85FAEE2}"/>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43" name="Straight Connector 1242">
              <a:extLst>
                <a:ext uri="{FF2B5EF4-FFF2-40B4-BE49-F238E27FC236}">
                  <a16:creationId xmlns:a16="http://schemas.microsoft.com/office/drawing/2014/main" id="{630CB344-D00D-6259-C36C-922BC2BBB8D6}"/>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244" name="Left Bracket 1243">
              <a:extLst>
                <a:ext uri="{FF2B5EF4-FFF2-40B4-BE49-F238E27FC236}">
                  <a16:creationId xmlns:a16="http://schemas.microsoft.com/office/drawing/2014/main" id="{FBE8334C-6493-E24F-942C-B2D68BADE067}"/>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245" name="Straight Connector 1244">
              <a:extLst>
                <a:ext uri="{FF2B5EF4-FFF2-40B4-BE49-F238E27FC236}">
                  <a16:creationId xmlns:a16="http://schemas.microsoft.com/office/drawing/2014/main" id="{F73F1350-8364-FA00-3371-FA118E67D57E}"/>
                </a:ext>
              </a:extLst>
            </p:cNvPr>
            <p:cNvCxnSpPr>
              <a:cxnSpLocks/>
              <a:endCxn id="1244"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46" name="Straight Connector 1245">
              <a:extLst>
                <a:ext uri="{FF2B5EF4-FFF2-40B4-BE49-F238E27FC236}">
                  <a16:creationId xmlns:a16="http://schemas.microsoft.com/office/drawing/2014/main" id="{9CD6A023-6796-A0F6-98D4-5EAB80B4DE9F}"/>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47" name="Straight Connector 1246">
              <a:extLst>
                <a:ext uri="{FF2B5EF4-FFF2-40B4-BE49-F238E27FC236}">
                  <a16:creationId xmlns:a16="http://schemas.microsoft.com/office/drawing/2014/main" id="{97CB6DF4-B4A5-0E17-A103-661CF16DDEDE}"/>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48" name="Straight Connector 1247">
              <a:extLst>
                <a:ext uri="{FF2B5EF4-FFF2-40B4-BE49-F238E27FC236}">
                  <a16:creationId xmlns:a16="http://schemas.microsoft.com/office/drawing/2014/main" id="{C3B07BDA-3313-6B83-2F05-557E33AD2764}"/>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49" name="Straight Connector 1248">
              <a:extLst>
                <a:ext uri="{FF2B5EF4-FFF2-40B4-BE49-F238E27FC236}">
                  <a16:creationId xmlns:a16="http://schemas.microsoft.com/office/drawing/2014/main" id="{44B66D9E-DA20-AA3B-251A-0453A27536E4}"/>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50" name="Straight Connector 1249">
              <a:extLst>
                <a:ext uri="{FF2B5EF4-FFF2-40B4-BE49-F238E27FC236}">
                  <a16:creationId xmlns:a16="http://schemas.microsoft.com/office/drawing/2014/main" id="{1F6AEC63-C0C1-5F5B-FB43-1F824A09ADEB}"/>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51" name="Straight Connector 1250">
              <a:extLst>
                <a:ext uri="{FF2B5EF4-FFF2-40B4-BE49-F238E27FC236}">
                  <a16:creationId xmlns:a16="http://schemas.microsoft.com/office/drawing/2014/main" id="{7DFE3681-3E03-F92C-81F5-F8B287FDC65C}"/>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52" name="Straight Connector 1251">
              <a:extLst>
                <a:ext uri="{FF2B5EF4-FFF2-40B4-BE49-F238E27FC236}">
                  <a16:creationId xmlns:a16="http://schemas.microsoft.com/office/drawing/2014/main" id="{FFF4E682-AB4A-F8E0-DCD6-438DF9BDB1AB}"/>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53" name="Straight Connector 1252">
              <a:extLst>
                <a:ext uri="{FF2B5EF4-FFF2-40B4-BE49-F238E27FC236}">
                  <a16:creationId xmlns:a16="http://schemas.microsoft.com/office/drawing/2014/main" id="{2A0E1A17-8C8F-24D0-813B-3D6BD245E83D}"/>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54" name="Straight Connector 1253">
              <a:extLst>
                <a:ext uri="{FF2B5EF4-FFF2-40B4-BE49-F238E27FC236}">
                  <a16:creationId xmlns:a16="http://schemas.microsoft.com/office/drawing/2014/main" id="{9F2F54AF-90BB-6CBE-3553-85A8133264B9}"/>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55" name="Straight Connector 1254">
              <a:extLst>
                <a:ext uri="{FF2B5EF4-FFF2-40B4-BE49-F238E27FC236}">
                  <a16:creationId xmlns:a16="http://schemas.microsoft.com/office/drawing/2014/main" id="{554BC489-3107-6746-C5DC-C5A8F0F8AE28}"/>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1256" name="Group 1255">
            <a:extLst>
              <a:ext uri="{FF2B5EF4-FFF2-40B4-BE49-F238E27FC236}">
                <a16:creationId xmlns:a16="http://schemas.microsoft.com/office/drawing/2014/main" id="{713486CE-FFF0-5246-550F-78B3374DDD40}"/>
              </a:ext>
            </a:extLst>
          </p:cNvPr>
          <p:cNvGrpSpPr/>
          <p:nvPr/>
        </p:nvGrpSpPr>
        <p:grpSpPr>
          <a:xfrm>
            <a:off x="6194069" y="3319449"/>
            <a:ext cx="637818" cy="682188"/>
            <a:chOff x="572587" y="3365168"/>
            <a:chExt cx="637818" cy="682188"/>
          </a:xfrm>
        </p:grpSpPr>
        <p:sp>
          <p:nvSpPr>
            <p:cNvPr id="1257" name="Rectangle: Top Corners Rounded 1256">
              <a:extLst>
                <a:ext uri="{FF2B5EF4-FFF2-40B4-BE49-F238E27FC236}">
                  <a16:creationId xmlns:a16="http://schemas.microsoft.com/office/drawing/2014/main" id="{787F4976-0E3F-2E25-C59D-30BCF57EC718}"/>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8" name="Rectangle: Top Corners Rounded 1257">
              <a:extLst>
                <a:ext uri="{FF2B5EF4-FFF2-40B4-BE49-F238E27FC236}">
                  <a16:creationId xmlns:a16="http://schemas.microsoft.com/office/drawing/2014/main" id="{F16FD48B-6490-5BF1-C03E-F2390ACD0F18}"/>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9" name="Rectangle: Top Corners Rounded 1258">
              <a:extLst>
                <a:ext uri="{FF2B5EF4-FFF2-40B4-BE49-F238E27FC236}">
                  <a16:creationId xmlns:a16="http://schemas.microsoft.com/office/drawing/2014/main" id="{EBBD1519-985C-3757-1A1C-A9F605D21985}"/>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0" name="Rectangle: Top Corners Rounded 1259">
              <a:extLst>
                <a:ext uri="{FF2B5EF4-FFF2-40B4-BE49-F238E27FC236}">
                  <a16:creationId xmlns:a16="http://schemas.microsoft.com/office/drawing/2014/main" id="{5DABDDC6-351E-1865-0A56-965DA8F115EB}"/>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1" name="Rectangle 1260">
              <a:extLst>
                <a:ext uri="{FF2B5EF4-FFF2-40B4-BE49-F238E27FC236}">
                  <a16:creationId xmlns:a16="http://schemas.microsoft.com/office/drawing/2014/main" id="{18895A15-BD71-12DF-5FA3-1BB88C6A2E07}"/>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2" name="Rectangle 1261">
              <a:extLst>
                <a:ext uri="{FF2B5EF4-FFF2-40B4-BE49-F238E27FC236}">
                  <a16:creationId xmlns:a16="http://schemas.microsoft.com/office/drawing/2014/main" id="{47338057-D70E-273B-836E-E1D6FC67B14A}"/>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3" name="Rectangle 1262">
              <a:extLst>
                <a:ext uri="{FF2B5EF4-FFF2-40B4-BE49-F238E27FC236}">
                  <a16:creationId xmlns:a16="http://schemas.microsoft.com/office/drawing/2014/main" id="{21442C17-9143-AB5C-1E47-87F11B767AFE}"/>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64" name="Straight Connector 1263">
              <a:extLst>
                <a:ext uri="{FF2B5EF4-FFF2-40B4-BE49-F238E27FC236}">
                  <a16:creationId xmlns:a16="http://schemas.microsoft.com/office/drawing/2014/main" id="{8B0C36DF-4CD1-D935-00FE-531C85D3CA73}"/>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65" name="Straight Connector 1264">
              <a:extLst>
                <a:ext uri="{FF2B5EF4-FFF2-40B4-BE49-F238E27FC236}">
                  <a16:creationId xmlns:a16="http://schemas.microsoft.com/office/drawing/2014/main" id="{E753DD3D-B645-A178-4057-3DBB2DABB5D3}"/>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66" name="Straight Connector 1265">
              <a:extLst>
                <a:ext uri="{FF2B5EF4-FFF2-40B4-BE49-F238E27FC236}">
                  <a16:creationId xmlns:a16="http://schemas.microsoft.com/office/drawing/2014/main" id="{E2A35F76-1624-D921-73D5-291B9E990244}"/>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67" name="Straight Connector 1266">
              <a:extLst>
                <a:ext uri="{FF2B5EF4-FFF2-40B4-BE49-F238E27FC236}">
                  <a16:creationId xmlns:a16="http://schemas.microsoft.com/office/drawing/2014/main" id="{8F349AC6-0558-6F71-A321-9C8B798F00FA}"/>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68" name="Straight Connector 1267">
              <a:extLst>
                <a:ext uri="{FF2B5EF4-FFF2-40B4-BE49-F238E27FC236}">
                  <a16:creationId xmlns:a16="http://schemas.microsoft.com/office/drawing/2014/main" id="{11BDD381-3C10-6539-8DD3-D909F9752357}"/>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69" name="Straight Connector 1268">
              <a:extLst>
                <a:ext uri="{FF2B5EF4-FFF2-40B4-BE49-F238E27FC236}">
                  <a16:creationId xmlns:a16="http://schemas.microsoft.com/office/drawing/2014/main" id="{56BD9AD6-F7C9-AF7C-1DA4-5BFF05BD06A4}"/>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70" name="Straight Connector 1269">
              <a:extLst>
                <a:ext uri="{FF2B5EF4-FFF2-40B4-BE49-F238E27FC236}">
                  <a16:creationId xmlns:a16="http://schemas.microsoft.com/office/drawing/2014/main" id="{FD8FFEB0-926C-97E0-5864-B13669ABAFE0}"/>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71" name="Straight Connector 1270">
              <a:extLst>
                <a:ext uri="{FF2B5EF4-FFF2-40B4-BE49-F238E27FC236}">
                  <a16:creationId xmlns:a16="http://schemas.microsoft.com/office/drawing/2014/main" id="{E4EE1777-E5F2-0586-9DCA-A28203C7AA76}"/>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272" name="Rectangle: Rounded Corners 1271">
              <a:extLst>
                <a:ext uri="{FF2B5EF4-FFF2-40B4-BE49-F238E27FC236}">
                  <a16:creationId xmlns:a16="http://schemas.microsoft.com/office/drawing/2014/main" id="{CA650AFC-0AE3-4DDB-C3EA-DBEEBA24AA68}"/>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3" name="Rectangle: Rounded Corners 1272">
              <a:extLst>
                <a:ext uri="{FF2B5EF4-FFF2-40B4-BE49-F238E27FC236}">
                  <a16:creationId xmlns:a16="http://schemas.microsoft.com/office/drawing/2014/main" id="{20F737D7-7FA8-87DF-2EE9-03F67E7D151B}"/>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4" name="Rectangle: Rounded Corners 1273">
              <a:extLst>
                <a:ext uri="{FF2B5EF4-FFF2-40B4-BE49-F238E27FC236}">
                  <a16:creationId xmlns:a16="http://schemas.microsoft.com/office/drawing/2014/main" id="{A2C8E32B-7DF3-5F3A-2747-01A1618C9DC5}"/>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5" name="Left Bracket 1274">
              <a:extLst>
                <a:ext uri="{FF2B5EF4-FFF2-40B4-BE49-F238E27FC236}">
                  <a16:creationId xmlns:a16="http://schemas.microsoft.com/office/drawing/2014/main" id="{53B2C799-A684-2CB6-9A77-FAA350363F9B}"/>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76" name="Left Bracket 1275">
              <a:extLst>
                <a:ext uri="{FF2B5EF4-FFF2-40B4-BE49-F238E27FC236}">
                  <a16:creationId xmlns:a16="http://schemas.microsoft.com/office/drawing/2014/main" id="{BECDC10D-57B8-BB1C-E205-749226B86079}"/>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77" name="Left Bracket 1276">
              <a:extLst>
                <a:ext uri="{FF2B5EF4-FFF2-40B4-BE49-F238E27FC236}">
                  <a16:creationId xmlns:a16="http://schemas.microsoft.com/office/drawing/2014/main" id="{57B7E1AB-341E-1DDE-C756-54825BABA923}"/>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78" name="Rectangle: Top Corners Rounded 1277">
              <a:extLst>
                <a:ext uri="{FF2B5EF4-FFF2-40B4-BE49-F238E27FC236}">
                  <a16:creationId xmlns:a16="http://schemas.microsoft.com/office/drawing/2014/main" id="{1E3DC66D-D6F7-33A4-3673-162ECF772025}"/>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9" name="Hexagon 1278">
              <a:extLst>
                <a:ext uri="{FF2B5EF4-FFF2-40B4-BE49-F238E27FC236}">
                  <a16:creationId xmlns:a16="http://schemas.microsoft.com/office/drawing/2014/main" id="{BDDF7CC0-8CB7-8116-6D22-46574633933F}"/>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0" name="Hexagon 1279">
              <a:extLst>
                <a:ext uri="{FF2B5EF4-FFF2-40B4-BE49-F238E27FC236}">
                  <a16:creationId xmlns:a16="http://schemas.microsoft.com/office/drawing/2014/main" id="{B57CADC6-A664-DC1B-1322-4A7E46B4E84A}"/>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81" name="Straight Connector 1280">
              <a:extLst>
                <a:ext uri="{FF2B5EF4-FFF2-40B4-BE49-F238E27FC236}">
                  <a16:creationId xmlns:a16="http://schemas.microsoft.com/office/drawing/2014/main" id="{FAD10346-B892-6BCE-4A92-1FB6FC0B65EC}"/>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282" name="Left Bracket 1281">
              <a:extLst>
                <a:ext uri="{FF2B5EF4-FFF2-40B4-BE49-F238E27FC236}">
                  <a16:creationId xmlns:a16="http://schemas.microsoft.com/office/drawing/2014/main" id="{C9AC6555-5982-F8DB-D9C7-0376F413DCC4}"/>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283" name="Straight Connector 1282">
              <a:extLst>
                <a:ext uri="{FF2B5EF4-FFF2-40B4-BE49-F238E27FC236}">
                  <a16:creationId xmlns:a16="http://schemas.microsoft.com/office/drawing/2014/main" id="{28024387-2C81-5905-A242-3747E0064DF4}"/>
                </a:ext>
              </a:extLst>
            </p:cNvPr>
            <p:cNvCxnSpPr>
              <a:cxnSpLocks/>
              <a:endCxn id="1282"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84" name="Straight Connector 1283">
              <a:extLst>
                <a:ext uri="{FF2B5EF4-FFF2-40B4-BE49-F238E27FC236}">
                  <a16:creationId xmlns:a16="http://schemas.microsoft.com/office/drawing/2014/main" id="{6905801C-DEA4-0084-C377-8135FB95B58F}"/>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85" name="Straight Connector 1284">
              <a:extLst>
                <a:ext uri="{FF2B5EF4-FFF2-40B4-BE49-F238E27FC236}">
                  <a16:creationId xmlns:a16="http://schemas.microsoft.com/office/drawing/2014/main" id="{99355186-8E64-B32C-A7C5-FA8E471C0BF9}"/>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86" name="Straight Connector 1285">
              <a:extLst>
                <a:ext uri="{FF2B5EF4-FFF2-40B4-BE49-F238E27FC236}">
                  <a16:creationId xmlns:a16="http://schemas.microsoft.com/office/drawing/2014/main" id="{9B40ACB9-B731-EC5B-BBD8-438F1872118E}"/>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87" name="Straight Connector 1286">
              <a:extLst>
                <a:ext uri="{FF2B5EF4-FFF2-40B4-BE49-F238E27FC236}">
                  <a16:creationId xmlns:a16="http://schemas.microsoft.com/office/drawing/2014/main" id="{ADF0B1B1-09EA-E91A-B220-E357E0123E62}"/>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88" name="Straight Connector 1287">
              <a:extLst>
                <a:ext uri="{FF2B5EF4-FFF2-40B4-BE49-F238E27FC236}">
                  <a16:creationId xmlns:a16="http://schemas.microsoft.com/office/drawing/2014/main" id="{040527B9-8087-7D75-DA2F-2A67174DC0F6}"/>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89" name="Straight Connector 1288">
              <a:extLst>
                <a:ext uri="{FF2B5EF4-FFF2-40B4-BE49-F238E27FC236}">
                  <a16:creationId xmlns:a16="http://schemas.microsoft.com/office/drawing/2014/main" id="{3FB3292F-98E0-A0FF-FD8B-E34BEF0093E8}"/>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90" name="Straight Connector 1289">
              <a:extLst>
                <a:ext uri="{FF2B5EF4-FFF2-40B4-BE49-F238E27FC236}">
                  <a16:creationId xmlns:a16="http://schemas.microsoft.com/office/drawing/2014/main" id="{03D96812-4278-7DF3-307E-7D169C2DAF0A}"/>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91" name="Straight Connector 1290">
              <a:extLst>
                <a:ext uri="{FF2B5EF4-FFF2-40B4-BE49-F238E27FC236}">
                  <a16:creationId xmlns:a16="http://schemas.microsoft.com/office/drawing/2014/main" id="{7109DD7A-1034-31AA-4B78-B3E7157D6613}"/>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92" name="Straight Connector 1291">
              <a:extLst>
                <a:ext uri="{FF2B5EF4-FFF2-40B4-BE49-F238E27FC236}">
                  <a16:creationId xmlns:a16="http://schemas.microsoft.com/office/drawing/2014/main" id="{12CB32FB-6503-52CF-4E65-1339F071DD8C}"/>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93" name="Straight Connector 1292">
              <a:extLst>
                <a:ext uri="{FF2B5EF4-FFF2-40B4-BE49-F238E27FC236}">
                  <a16:creationId xmlns:a16="http://schemas.microsoft.com/office/drawing/2014/main" id="{5A40502B-E1F5-FA8F-0344-2971EB89C54E}"/>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1380" name="Group 1379">
            <a:extLst>
              <a:ext uri="{FF2B5EF4-FFF2-40B4-BE49-F238E27FC236}">
                <a16:creationId xmlns:a16="http://schemas.microsoft.com/office/drawing/2014/main" id="{BAA1368F-61BF-77CB-A7D3-9552527B81E8}"/>
              </a:ext>
            </a:extLst>
          </p:cNvPr>
          <p:cNvGrpSpPr/>
          <p:nvPr/>
        </p:nvGrpSpPr>
        <p:grpSpPr>
          <a:xfrm>
            <a:off x="11097683" y="6513554"/>
            <a:ext cx="1011528" cy="296390"/>
            <a:chOff x="11097683" y="6513554"/>
            <a:chExt cx="1011528" cy="296390"/>
          </a:xfrm>
        </p:grpSpPr>
        <p:sp>
          <p:nvSpPr>
            <p:cNvPr id="1082" name="Oval 1081">
              <a:extLst>
                <a:ext uri="{FF2B5EF4-FFF2-40B4-BE49-F238E27FC236}">
                  <a16:creationId xmlns:a16="http://schemas.microsoft.com/office/drawing/2014/main" id="{C45B63B2-3090-C319-5AD1-E25DDD631276}"/>
                </a:ext>
              </a:extLst>
            </p:cNvPr>
            <p:cNvSpPr/>
            <p:nvPr/>
          </p:nvSpPr>
          <p:spPr>
            <a:xfrm>
              <a:off x="11097683"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4" name="Oval 1083">
              <a:extLst>
                <a:ext uri="{FF2B5EF4-FFF2-40B4-BE49-F238E27FC236}">
                  <a16:creationId xmlns:a16="http://schemas.microsoft.com/office/drawing/2014/main" id="{0E17DC78-E0CC-E450-B4B6-AC52B1CBF500}"/>
                </a:ext>
              </a:extLst>
            </p:cNvPr>
            <p:cNvSpPr/>
            <p:nvPr/>
          </p:nvSpPr>
          <p:spPr>
            <a:xfrm>
              <a:off x="11801120"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85" name="Graphic 1084" descr="Electric Tower outline">
              <a:extLst>
                <a:ext uri="{FF2B5EF4-FFF2-40B4-BE49-F238E27FC236}">
                  <a16:creationId xmlns:a16="http://schemas.microsoft.com/office/drawing/2014/main" id="{3AA45023-0673-FD4B-F104-F2470A5843D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121639" y="6536451"/>
              <a:ext cx="260179" cy="248684"/>
            </a:xfrm>
            <a:prstGeom prst="rect">
              <a:avLst/>
            </a:prstGeom>
          </p:spPr>
        </p:pic>
        <p:pic>
          <p:nvPicPr>
            <p:cNvPr id="1086" name="Graphic 1085" descr="Plugged Unplugged outline">
              <a:extLst>
                <a:ext uri="{FF2B5EF4-FFF2-40B4-BE49-F238E27FC236}">
                  <a16:creationId xmlns:a16="http://schemas.microsoft.com/office/drawing/2014/main" id="{A0D770C6-ACB2-5982-4988-94B3E0D117EE}"/>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0800000">
              <a:off x="11816642" y="6545140"/>
              <a:ext cx="277046" cy="264804"/>
            </a:xfrm>
            <a:prstGeom prst="rect">
              <a:avLst/>
            </a:prstGeom>
          </p:spPr>
        </p:pic>
        <p:grpSp>
          <p:nvGrpSpPr>
            <p:cNvPr id="1379" name="Group 1378">
              <a:extLst>
                <a:ext uri="{FF2B5EF4-FFF2-40B4-BE49-F238E27FC236}">
                  <a16:creationId xmlns:a16="http://schemas.microsoft.com/office/drawing/2014/main" id="{0B6F3B84-277D-3FC3-82DF-BE65F2B3C97B}"/>
                </a:ext>
              </a:extLst>
            </p:cNvPr>
            <p:cNvGrpSpPr/>
            <p:nvPr/>
          </p:nvGrpSpPr>
          <p:grpSpPr>
            <a:xfrm>
              <a:off x="11449401" y="6513554"/>
              <a:ext cx="308091" cy="294479"/>
              <a:chOff x="11449401" y="6513554"/>
              <a:chExt cx="308091" cy="294479"/>
            </a:xfrm>
          </p:grpSpPr>
          <p:sp>
            <p:nvSpPr>
              <p:cNvPr id="1083" name="Oval 1082">
                <a:extLst>
                  <a:ext uri="{FF2B5EF4-FFF2-40B4-BE49-F238E27FC236}">
                    <a16:creationId xmlns:a16="http://schemas.microsoft.com/office/drawing/2014/main" id="{5A821A81-0FCB-EEF6-0CCC-CB6014217ECC}"/>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78" name="Picture 1377">
                <a:extLst>
                  <a:ext uri="{FF2B5EF4-FFF2-40B4-BE49-F238E27FC236}">
                    <a16:creationId xmlns:a16="http://schemas.microsoft.com/office/drawing/2014/main" id="{122D4072-5D9D-7948-9936-2EFA256A14C8}"/>
                  </a:ext>
                </a:extLst>
              </p:cNvPr>
              <p:cNvPicPr>
                <a:picLocks noChangeAspect="1"/>
              </p:cNvPicPr>
              <p:nvPr/>
            </p:nvPicPr>
            <p:blipFill>
              <a:blip r:embed="rId34">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1381" name="Picture 1380" descr="A green logo with text&#10;&#10;Description automatically generated">
            <a:extLst>
              <a:ext uri="{FF2B5EF4-FFF2-40B4-BE49-F238E27FC236}">
                <a16:creationId xmlns:a16="http://schemas.microsoft.com/office/drawing/2014/main" id="{97D87714-2992-B0CA-0E12-6819B8A97BFE}"/>
              </a:ext>
            </a:extLst>
          </p:cNvPr>
          <p:cNvPicPr>
            <a:picLocks noChangeAspect="1"/>
          </p:cNvPicPr>
          <p:nvPr/>
        </p:nvPicPr>
        <p:blipFill>
          <a:blip r:embed="rId35">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1382" name="TextBox 1381">
            <a:extLst>
              <a:ext uri="{FF2B5EF4-FFF2-40B4-BE49-F238E27FC236}">
                <a16:creationId xmlns:a16="http://schemas.microsoft.com/office/drawing/2014/main" id="{32A6E90E-9211-3E53-AB0C-10B7C22F8B42}"/>
              </a:ext>
            </a:extLst>
          </p:cNvPr>
          <p:cNvSpPr txBox="1"/>
          <p:nvPr/>
        </p:nvSpPr>
        <p:spPr>
          <a:xfrm>
            <a:off x="10647839" y="4901987"/>
            <a:ext cx="1109653" cy="246221"/>
          </a:xfrm>
          <a:prstGeom prst="rect">
            <a:avLst/>
          </a:prstGeom>
          <a:noFill/>
        </p:spPr>
        <p:txBody>
          <a:bodyPr wrap="square" rtlCol="0">
            <a:spAutoFit/>
          </a:bodyPr>
          <a:lstStyle/>
          <a:p>
            <a:r>
              <a:rPr lang="en-GB" sz="1000" dirty="0">
                <a:solidFill>
                  <a:srgbClr val="008080"/>
                </a:solidFill>
                <a:latin typeface="Roboto" panose="02000000000000000000" pitchFamily="2" charset="0"/>
                <a:ea typeface="Roboto" panose="02000000000000000000" pitchFamily="2" charset="0"/>
                <a:cs typeface="Roboto" panose="02000000000000000000" pitchFamily="2" charset="0"/>
              </a:rPr>
              <a:t>*Formerly WPD</a:t>
            </a:r>
          </a:p>
        </p:txBody>
      </p:sp>
      <p:grpSp>
        <p:nvGrpSpPr>
          <p:cNvPr id="1384" name="Group 1383">
            <a:extLst>
              <a:ext uri="{FF2B5EF4-FFF2-40B4-BE49-F238E27FC236}">
                <a16:creationId xmlns:a16="http://schemas.microsoft.com/office/drawing/2014/main" id="{23893C6B-85DA-4F7A-F2E4-FC430D72C5CD}"/>
              </a:ext>
            </a:extLst>
          </p:cNvPr>
          <p:cNvGrpSpPr/>
          <p:nvPr/>
        </p:nvGrpSpPr>
        <p:grpSpPr>
          <a:xfrm>
            <a:off x="9554532" y="4582057"/>
            <a:ext cx="2180297" cy="292884"/>
            <a:chOff x="9554532" y="4582057"/>
            <a:chExt cx="2180297" cy="292884"/>
          </a:xfrm>
        </p:grpSpPr>
        <p:pic>
          <p:nvPicPr>
            <p:cNvPr id="1038" name="Picture 8" descr="National Grid PLC | Energy Solutions">
              <a:extLst>
                <a:ext uri="{FF2B5EF4-FFF2-40B4-BE49-F238E27FC236}">
                  <a16:creationId xmlns:a16="http://schemas.microsoft.com/office/drawing/2014/main" id="{46077ED4-61D2-774E-57BA-C82B70B46E1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1197" t="36319" r="10007" b="36946"/>
            <a:stretch/>
          </p:blipFill>
          <p:spPr bwMode="auto">
            <a:xfrm>
              <a:off x="9554532" y="4582057"/>
              <a:ext cx="1385060" cy="292884"/>
            </a:xfrm>
            <a:prstGeom prst="rect">
              <a:avLst/>
            </a:prstGeom>
            <a:noFill/>
            <a:extLst>
              <a:ext uri="{909E8E84-426E-40DD-AFC4-6F175D3DCCD1}">
                <a14:hiddenFill xmlns:a14="http://schemas.microsoft.com/office/drawing/2010/main">
                  <a:solidFill>
                    <a:srgbClr val="FFFFFF"/>
                  </a:solidFill>
                </a14:hiddenFill>
              </a:ext>
            </a:extLst>
          </p:spPr>
        </p:pic>
        <p:pic>
          <p:nvPicPr>
            <p:cNvPr id="1383" name="Picture 18" descr="Home - National Grid">
              <a:extLst>
                <a:ext uri="{FF2B5EF4-FFF2-40B4-BE49-F238E27FC236}">
                  <a16:creationId xmlns:a16="http://schemas.microsoft.com/office/drawing/2014/main" id="{848F6FD1-02FD-F3F7-8ACE-4AA839B6B01C}"/>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971364" y="4617774"/>
              <a:ext cx="763465" cy="21482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B75E1D43-E3C5-46AA-4906-8EA964C5A88D}"/>
              </a:ext>
            </a:extLst>
          </p:cNvPr>
          <p:cNvSpPr txBox="1"/>
          <p:nvPr/>
        </p:nvSpPr>
        <p:spPr>
          <a:xfrm>
            <a:off x="28216" y="6480658"/>
            <a:ext cx="434508" cy="369332"/>
          </a:xfrm>
          <a:prstGeom prst="rect">
            <a:avLst/>
          </a:prstGeom>
          <a:noFill/>
        </p:spPr>
        <p:txBody>
          <a:bodyPr wrap="square" rtlCol="0">
            <a:spAutoFit/>
          </a:bodyPr>
          <a:lstStyle/>
          <a:p>
            <a:r>
              <a:rPr lang="en-GB" b="1" dirty="0">
                <a:solidFill>
                  <a:schemeClr val="bg1"/>
                </a:solidFill>
                <a:latin typeface="Roboto" panose="02000000000000000000" pitchFamily="2" charset="0"/>
                <a:ea typeface="Roboto" panose="02000000000000000000" pitchFamily="2" charset="0"/>
                <a:cs typeface="Roboto" panose="02000000000000000000" pitchFamily="2" charset="0"/>
              </a:rPr>
              <a:t>4</a:t>
            </a:r>
          </a:p>
        </p:txBody>
      </p:sp>
    </p:spTree>
    <p:extLst>
      <p:ext uri="{BB962C8B-B14F-4D97-AF65-F5344CB8AC3E}">
        <p14:creationId xmlns:p14="http://schemas.microsoft.com/office/powerpoint/2010/main" val="40127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5A9BF6A-AF75-76C0-DEA1-B8B8A87E4F74}"/>
              </a:ext>
            </a:extLst>
          </p:cNvPr>
          <p:cNvSpPr txBox="1"/>
          <p:nvPr/>
        </p:nvSpPr>
        <p:spPr>
          <a:xfrm>
            <a:off x="148347" y="138129"/>
            <a:ext cx="1156694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How is the grid changing? </a:t>
            </a:r>
            <a:r>
              <a:rPr lang="en-GB" sz="3200" dirty="0">
                <a:solidFill>
                  <a:schemeClr val="bg1"/>
                </a:solidFill>
                <a:latin typeface="Roboto" panose="02000000000000000000" pitchFamily="2" charset="0"/>
                <a:ea typeface="Roboto" panose="02000000000000000000" pitchFamily="2" charset="0"/>
                <a:cs typeface="Roboto" panose="02000000000000000000" pitchFamily="2" charset="0"/>
              </a:rPr>
              <a:t>Decentralisation</a:t>
            </a:r>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0" name="Graphic 19" descr="Factory outline">
            <a:extLst>
              <a:ext uri="{FF2B5EF4-FFF2-40B4-BE49-F238E27FC236}">
                <a16:creationId xmlns:a16="http://schemas.microsoft.com/office/drawing/2014/main" id="{454A00DC-E66B-DE30-6F84-0FB7872356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731" y="1514238"/>
            <a:ext cx="773378" cy="773378"/>
          </a:xfrm>
          <a:prstGeom prst="rect">
            <a:avLst/>
          </a:prstGeom>
        </p:spPr>
      </p:pic>
      <p:pic>
        <p:nvPicPr>
          <p:cNvPr id="22" name="Graphic 21" descr="Home outline">
            <a:extLst>
              <a:ext uri="{FF2B5EF4-FFF2-40B4-BE49-F238E27FC236}">
                <a16:creationId xmlns:a16="http://schemas.microsoft.com/office/drawing/2014/main" id="{7EE64CBA-91ED-DAFE-DD91-CA9BB043A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92101" y="1952558"/>
            <a:ext cx="914400" cy="914400"/>
          </a:xfrm>
          <a:prstGeom prst="rect">
            <a:avLst/>
          </a:prstGeom>
        </p:spPr>
      </p:pic>
      <p:pic>
        <p:nvPicPr>
          <p:cNvPr id="24" name="Graphic 23" descr="Electric Tower outline">
            <a:extLst>
              <a:ext uri="{FF2B5EF4-FFF2-40B4-BE49-F238E27FC236}">
                <a16:creationId xmlns:a16="http://schemas.microsoft.com/office/drawing/2014/main" id="{D17E12EE-C1D0-C1BE-18C6-2234E4A113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4275" y="1443727"/>
            <a:ext cx="914400" cy="914400"/>
          </a:xfrm>
          <a:prstGeom prst="rect">
            <a:avLst/>
          </a:prstGeom>
        </p:spPr>
      </p:pic>
      <p:pic>
        <p:nvPicPr>
          <p:cNvPr id="45" name="Graphic 44" descr="Store outline">
            <a:extLst>
              <a:ext uri="{FF2B5EF4-FFF2-40B4-BE49-F238E27FC236}">
                <a16:creationId xmlns:a16="http://schemas.microsoft.com/office/drawing/2014/main" id="{EC6C9157-9AF7-133A-8A05-0508C23317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66646" y="1743699"/>
            <a:ext cx="914400" cy="914400"/>
          </a:xfrm>
          <a:prstGeom prst="rect">
            <a:avLst/>
          </a:prstGeom>
        </p:spPr>
      </p:pic>
      <p:pic>
        <p:nvPicPr>
          <p:cNvPr id="47" name="Graphic 46" descr="Plugged Unplugged outline">
            <a:extLst>
              <a:ext uri="{FF2B5EF4-FFF2-40B4-BE49-F238E27FC236}">
                <a16:creationId xmlns:a16="http://schemas.microsoft.com/office/drawing/2014/main" id="{EFC10D89-DC1D-9E74-8029-A0EDFA4A00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9247215" y="1763154"/>
            <a:ext cx="914400" cy="914400"/>
          </a:xfrm>
          <a:prstGeom prst="rect">
            <a:avLst/>
          </a:prstGeom>
        </p:spPr>
      </p:pic>
      <p:cxnSp>
        <p:nvCxnSpPr>
          <p:cNvPr id="51" name="Straight Connector 50">
            <a:extLst>
              <a:ext uri="{FF2B5EF4-FFF2-40B4-BE49-F238E27FC236}">
                <a16:creationId xmlns:a16="http://schemas.microsoft.com/office/drawing/2014/main" id="{F96B38B5-16C0-7D9D-4B32-749182AF0C7F}"/>
              </a:ext>
            </a:extLst>
          </p:cNvPr>
          <p:cNvCxnSpPr>
            <a:cxnSpLocks/>
            <a:stCxn id="20" idx="3"/>
            <a:endCxn id="24" idx="1"/>
          </p:cNvCxnSpPr>
          <p:nvPr/>
        </p:nvCxnSpPr>
        <p:spPr>
          <a:xfrm>
            <a:off x="3199109" y="1900927"/>
            <a:ext cx="1565166" cy="0"/>
          </a:xfrm>
          <a:prstGeom prst="line">
            <a:avLst/>
          </a:prstGeom>
          <a:ln w="19050">
            <a:solidFill>
              <a:srgbClr val="800080"/>
            </a:solidFill>
            <a:prstDash val="sysDash"/>
            <a:tailEnd type="triangle" w="lg" len="lg"/>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FB9078B-259A-C05F-AE4F-70374E1B258C}"/>
              </a:ext>
            </a:extLst>
          </p:cNvPr>
          <p:cNvCxnSpPr>
            <a:cxnSpLocks/>
            <a:stCxn id="24" idx="3"/>
          </p:cNvCxnSpPr>
          <p:nvPr/>
        </p:nvCxnSpPr>
        <p:spPr>
          <a:xfrm>
            <a:off x="5678675" y="1900927"/>
            <a:ext cx="1605254" cy="0"/>
          </a:xfrm>
          <a:prstGeom prst="line">
            <a:avLst/>
          </a:prstGeom>
          <a:ln w="19050">
            <a:solidFill>
              <a:srgbClr val="800080"/>
            </a:solidFill>
            <a:prstDash val="sysDash"/>
            <a:tailEnd type="triangle" w="lg" len="lg"/>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1312438-278B-4725-359B-29348B79D7AA}"/>
              </a:ext>
            </a:extLst>
          </p:cNvPr>
          <p:cNvCxnSpPr>
            <a:cxnSpLocks/>
          </p:cNvCxnSpPr>
          <p:nvPr/>
        </p:nvCxnSpPr>
        <p:spPr>
          <a:xfrm flipV="1">
            <a:off x="7968702" y="1889275"/>
            <a:ext cx="1259934" cy="11652"/>
          </a:xfrm>
          <a:prstGeom prst="line">
            <a:avLst/>
          </a:prstGeom>
          <a:ln w="19050">
            <a:solidFill>
              <a:srgbClr val="008080"/>
            </a:solidFill>
            <a:prstDash val="sysDash"/>
            <a:tailEnd type="triangle" w="lg" len="lg"/>
          </a:ln>
        </p:spPr>
        <p:style>
          <a:lnRef idx="1">
            <a:schemeClr val="dk1"/>
          </a:lnRef>
          <a:fillRef idx="0">
            <a:schemeClr val="dk1"/>
          </a:fillRef>
          <a:effectRef idx="0">
            <a:schemeClr val="dk1"/>
          </a:effectRef>
          <a:fontRef idx="minor">
            <a:schemeClr val="tx1"/>
          </a:fontRef>
        </p:style>
      </p:cxnSp>
      <p:pic>
        <p:nvPicPr>
          <p:cNvPr id="110" name="Graphic 109" descr="Wind Turbines outline">
            <a:extLst>
              <a:ext uri="{FF2B5EF4-FFF2-40B4-BE49-F238E27FC236}">
                <a16:creationId xmlns:a16="http://schemas.microsoft.com/office/drawing/2014/main" id="{2EA661E7-E636-8277-39CE-32036CDEF9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95520" y="1208913"/>
            <a:ext cx="684773" cy="684773"/>
          </a:xfrm>
          <a:prstGeom prst="rect">
            <a:avLst/>
          </a:prstGeom>
        </p:spPr>
      </p:pic>
      <p:pic>
        <p:nvPicPr>
          <p:cNvPr id="119" name="Graphic 118" descr="Power Plant outline">
            <a:extLst>
              <a:ext uri="{FF2B5EF4-FFF2-40B4-BE49-F238E27FC236}">
                <a16:creationId xmlns:a16="http://schemas.microsoft.com/office/drawing/2014/main" id="{51E779E2-E68E-99ED-79C4-03C2D3559A7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24472" y="1952558"/>
            <a:ext cx="612284" cy="612284"/>
          </a:xfrm>
          <a:prstGeom prst="rect">
            <a:avLst/>
          </a:prstGeom>
        </p:spPr>
      </p:pic>
      <p:sp>
        <p:nvSpPr>
          <p:cNvPr id="6" name="TextBox 5">
            <a:extLst>
              <a:ext uri="{FF2B5EF4-FFF2-40B4-BE49-F238E27FC236}">
                <a16:creationId xmlns:a16="http://schemas.microsoft.com/office/drawing/2014/main" id="{2FAFBD5B-CFF7-A607-3562-7AD7C6653150}"/>
              </a:ext>
            </a:extLst>
          </p:cNvPr>
          <p:cNvSpPr txBox="1"/>
          <p:nvPr/>
        </p:nvSpPr>
        <p:spPr>
          <a:xfrm>
            <a:off x="-6320" y="1584054"/>
            <a:ext cx="1539672" cy="1092607"/>
          </a:xfrm>
          <a:prstGeom prst="rect">
            <a:avLst/>
          </a:prstGeom>
          <a:solidFill>
            <a:srgbClr val="008080"/>
          </a:solidFill>
        </p:spPr>
        <p:txBody>
          <a:bodyPr wrap="square">
            <a:spAutoFit/>
          </a:bodyPr>
          <a:lstStyle/>
          <a:p>
            <a:pPr algn="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The old network</a:t>
            </a:r>
          </a:p>
          <a:p>
            <a:pPr algn="r"/>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Top down, centralised, unidirectional</a:t>
            </a:r>
          </a:p>
        </p:txBody>
      </p:sp>
      <p:sp>
        <p:nvSpPr>
          <p:cNvPr id="7" name="TextBox 6">
            <a:extLst>
              <a:ext uri="{FF2B5EF4-FFF2-40B4-BE49-F238E27FC236}">
                <a16:creationId xmlns:a16="http://schemas.microsoft.com/office/drawing/2014/main" id="{B93574EA-A0CA-DC7A-352B-FF220BA8D042}"/>
              </a:ext>
            </a:extLst>
          </p:cNvPr>
          <p:cNvSpPr txBox="1"/>
          <p:nvPr/>
        </p:nvSpPr>
        <p:spPr>
          <a:xfrm>
            <a:off x="-6320" y="4390754"/>
            <a:ext cx="1539672" cy="1092607"/>
          </a:xfrm>
          <a:prstGeom prst="rect">
            <a:avLst/>
          </a:prstGeom>
          <a:solidFill>
            <a:srgbClr val="008080"/>
          </a:solidFill>
        </p:spPr>
        <p:txBody>
          <a:bodyPr wrap="square">
            <a:spAutoFit/>
          </a:bodyPr>
          <a:lstStyle/>
          <a:p>
            <a:pPr algn="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The new network</a:t>
            </a:r>
          </a:p>
          <a:p>
            <a:pPr algn="r"/>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Complex, distributed, multi-directional</a:t>
            </a:r>
          </a:p>
          <a:p>
            <a:pPr algn="r"/>
            <a:endParaRPr lang="en-GB" sz="11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9" name="Graphic 8" descr="Home outline">
            <a:extLst>
              <a:ext uri="{FF2B5EF4-FFF2-40B4-BE49-F238E27FC236}">
                <a16:creationId xmlns:a16="http://schemas.microsoft.com/office/drawing/2014/main" id="{F63CDE33-4ACD-39DE-62D3-CF536280A1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2587" y="4720366"/>
            <a:ext cx="914400" cy="914400"/>
          </a:xfrm>
          <a:prstGeom prst="rect">
            <a:avLst/>
          </a:prstGeom>
        </p:spPr>
      </p:pic>
      <p:pic>
        <p:nvPicPr>
          <p:cNvPr id="10" name="Graphic 9" descr="Electric Tower outline">
            <a:extLst>
              <a:ext uri="{FF2B5EF4-FFF2-40B4-BE49-F238E27FC236}">
                <a16:creationId xmlns:a16="http://schemas.microsoft.com/office/drawing/2014/main" id="{EBA4B8DF-9293-20A9-8C03-BA806EB047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94761" y="4211535"/>
            <a:ext cx="914400" cy="914400"/>
          </a:xfrm>
          <a:prstGeom prst="rect">
            <a:avLst/>
          </a:prstGeom>
        </p:spPr>
      </p:pic>
      <p:pic>
        <p:nvPicPr>
          <p:cNvPr id="11" name="Graphic 10" descr="Store outline">
            <a:extLst>
              <a:ext uri="{FF2B5EF4-FFF2-40B4-BE49-F238E27FC236}">
                <a16:creationId xmlns:a16="http://schemas.microsoft.com/office/drawing/2014/main" id="{1911DD4E-F9BB-266C-8F1C-56A2B3D9E1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7132" y="4511507"/>
            <a:ext cx="914400" cy="914400"/>
          </a:xfrm>
          <a:prstGeom prst="rect">
            <a:avLst/>
          </a:prstGeom>
        </p:spPr>
      </p:pic>
      <p:pic>
        <p:nvPicPr>
          <p:cNvPr id="12" name="Graphic 11" descr="Plugged Unplugged outline">
            <a:extLst>
              <a:ext uri="{FF2B5EF4-FFF2-40B4-BE49-F238E27FC236}">
                <a16:creationId xmlns:a16="http://schemas.microsoft.com/office/drawing/2014/main" id="{93E122E5-F8E0-DD5F-FCA5-3B2048A967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9077701" y="4530962"/>
            <a:ext cx="914400" cy="914400"/>
          </a:xfrm>
          <a:prstGeom prst="rect">
            <a:avLst/>
          </a:prstGeom>
        </p:spPr>
      </p:pic>
      <p:cxnSp>
        <p:nvCxnSpPr>
          <p:cNvPr id="14" name="Straight Connector 13">
            <a:extLst>
              <a:ext uri="{FF2B5EF4-FFF2-40B4-BE49-F238E27FC236}">
                <a16:creationId xmlns:a16="http://schemas.microsoft.com/office/drawing/2014/main" id="{739DBFA9-C5C9-00A4-E97C-A2706E5B42C0}"/>
              </a:ext>
            </a:extLst>
          </p:cNvPr>
          <p:cNvCxnSpPr>
            <a:cxnSpLocks/>
            <a:endCxn id="10" idx="1"/>
          </p:cNvCxnSpPr>
          <p:nvPr/>
        </p:nvCxnSpPr>
        <p:spPr>
          <a:xfrm>
            <a:off x="3029595" y="4668735"/>
            <a:ext cx="1565166" cy="0"/>
          </a:xfrm>
          <a:prstGeom prst="line">
            <a:avLst/>
          </a:prstGeom>
          <a:ln w="19050">
            <a:solidFill>
              <a:srgbClr val="800080"/>
            </a:solidFill>
            <a:prstDash val="sysDash"/>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17EB704-DB71-A34C-3A80-95CA427D6F3F}"/>
              </a:ext>
            </a:extLst>
          </p:cNvPr>
          <p:cNvCxnSpPr>
            <a:cxnSpLocks/>
            <a:stCxn id="10" idx="3"/>
          </p:cNvCxnSpPr>
          <p:nvPr/>
        </p:nvCxnSpPr>
        <p:spPr>
          <a:xfrm>
            <a:off x="5509161" y="4668735"/>
            <a:ext cx="1605254" cy="0"/>
          </a:xfrm>
          <a:prstGeom prst="line">
            <a:avLst/>
          </a:prstGeom>
          <a:ln w="19050">
            <a:solidFill>
              <a:srgbClr val="800080"/>
            </a:solidFill>
            <a:prstDash val="sys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690B748-40A4-8917-395D-559AD7D334AA}"/>
              </a:ext>
            </a:extLst>
          </p:cNvPr>
          <p:cNvCxnSpPr>
            <a:cxnSpLocks/>
          </p:cNvCxnSpPr>
          <p:nvPr/>
        </p:nvCxnSpPr>
        <p:spPr>
          <a:xfrm flipV="1">
            <a:off x="7799188" y="4657083"/>
            <a:ext cx="1259934" cy="11652"/>
          </a:xfrm>
          <a:prstGeom prst="line">
            <a:avLst/>
          </a:prstGeom>
          <a:ln w="19050">
            <a:solidFill>
              <a:srgbClr val="008080"/>
            </a:solidFill>
            <a:prstDash val="sysDash"/>
            <a:headEnd type="triangle" w="lg" len="lg"/>
            <a:tailEnd type="triangle" w="lg" len="lg"/>
          </a:ln>
        </p:spPr>
        <p:style>
          <a:lnRef idx="1">
            <a:schemeClr val="dk1"/>
          </a:lnRef>
          <a:fillRef idx="0">
            <a:schemeClr val="dk1"/>
          </a:fillRef>
          <a:effectRef idx="0">
            <a:schemeClr val="dk1"/>
          </a:effectRef>
          <a:fontRef idx="minor">
            <a:schemeClr val="tx1"/>
          </a:fontRef>
        </p:style>
      </p:cxnSp>
      <p:pic>
        <p:nvPicPr>
          <p:cNvPr id="23" name="Graphic 22" descr="Wind Turbines outline">
            <a:extLst>
              <a:ext uri="{FF2B5EF4-FFF2-40B4-BE49-F238E27FC236}">
                <a16:creationId xmlns:a16="http://schemas.microsoft.com/office/drawing/2014/main" id="{2FF6D77D-7CB6-F13D-E30D-69123211E5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95869" y="4149401"/>
            <a:ext cx="1038664" cy="1038668"/>
          </a:xfrm>
          <a:prstGeom prst="rect">
            <a:avLst/>
          </a:prstGeom>
        </p:spPr>
      </p:pic>
      <p:pic>
        <p:nvPicPr>
          <p:cNvPr id="26" name="Graphic 25" descr="Wind Turbines outline">
            <a:extLst>
              <a:ext uri="{FF2B5EF4-FFF2-40B4-BE49-F238E27FC236}">
                <a16:creationId xmlns:a16="http://schemas.microsoft.com/office/drawing/2014/main" id="{F6B8E19E-817D-08DA-A1D8-CBDE4B8BF6B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23701" y="3365102"/>
            <a:ext cx="684773" cy="684773"/>
          </a:xfrm>
          <a:prstGeom prst="rect">
            <a:avLst/>
          </a:prstGeom>
        </p:spPr>
      </p:pic>
      <p:pic>
        <p:nvPicPr>
          <p:cNvPr id="28" name="Graphic 27" descr="Electric car outline">
            <a:extLst>
              <a:ext uri="{FF2B5EF4-FFF2-40B4-BE49-F238E27FC236}">
                <a16:creationId xmlns:a16="http://schemas.microsoft.com/office/drawing/2014/main" id="{13E4ECF2-2D73-714B-7F13-4316C90E8EF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18166" y="5203282"/>
            <a:ext cx="914400" cy="914400"/>
          </a:xfrm>
          <a:prstGeom prst="rect">
            <a:avLst/>
          </a:prstGeom>
        </p:spPr>
      </p:pic>
      <p:pic>
        <p:nvPicPr>
          <p:cNvPr id="30" name="Graphic 29" descr="Battery charging outline">
            <a:extLst>
              <a:ext uri="{FF2B5EF4-FFF2-40B4-BE49-F238E27FC236}">
                <a16:creationId xmlns:a16="http://schemas.microsoft.com/office/drawing/2014/main" id="{72B9384C-5FE8-5130-6855-B86026AF44B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327053" y="3285127"/>
            <a:ext cx="702841" cy="702841"/>
          </a:xfrm>
          <a:prstGeom prst="rect">
            <a:avLst/>
          </a:prstGeom>
        </p:spPr>
      </p:pic>
      <p:pic>
        <p:nvPicPr>
          <p:cNvPr id="33" name="Picture 32">
            <a:extLst>
              <a:ext uri="{FF2B5EF4-FFF2-40B4-BE49-F238E27FC236}">
                <a16:creationId xmlns:a16="http://schemas.microsoft.com/office/drawing/2014/main" id="{B1D62111-E7ED-8016-92BC-E1251EA838B9}"/>
              </a:ext>
            </a:extLst>
          </p:cNvPr>
          <p:cNvPicPr>
            <a:picLocks noChangeAspect="1"/>
          </p:cNvPicPr>
          <p:nvPr/>
        </p:nvPicPr>
        <p:blipFill>
          <a:blip r:embed="rId23"/>
          <a:stretch>
            <a:fillRect/>
          </a:stretch>
        </p:blipFill>
        <p:spPr>
          <a:xfrm>
            <a:off x="8138680" y="3617793"/>
            <a:ext cx="585021" cy="528314"/>
          </a:xfrm>
          <a:prstGeom prst="rect">
            <a:avLst/>
          </a:prstGeom>
        </p:spPr>
      </p:pic>
      <p:pic>
        <p:nvPicPr>
          <p:cNvPr id="36" name="Picture 35">
            <a:extLst>
              <a:ext uri="{FF2B5EF4-FFF2-40B4-BE49-F238E27FC236}">
                <a16:creationId xmlns:a16="http://schemas.microsoft.com/office/drawing/2014/main" id="{8B0F589B-EE49-E919-16C3-6E80DC1094D8}"/>
              </a:ext>
            </a:extLst>
          </p:cNvPr>
          <p:cNvPicPr>
            <a:picLocks noChangeAspect="1"/>
          </p:cNvPicPr>
          <p:nvPr/>
        </p:nvPicPr>
        <p:blipFill>
          <a:blip r:embed="rId24">
            <a:clrChange>
              <a:clrFrom>
                <a:srgbClr val="FFFFFF"/>
              </a:clrFrom>
              <a:clrTo>
                <a:srgbClr val="FFFFFF">
                  <a:alpha val="0"/>
                </a:srgbClr>
              </a:clrTo>
            </a:clrChange>
          </a:blip>
          <a:stretch>
            <a:fillRect/>
          </a:stretch>
        </p:blipFill>
        <p:spPr>
          <a:xfrm rot="18934784">
            <a:off x="9806489" y="4888879"/>
            <a:ext cx="502320" cy="159654"/>
          </a:xfrm>
          <a:prstGeom prst="rect">
            <a:avLst/>
          </a:prstGeom>
        </p:spPr>
      </p:pic>
      <p:pic>
        <p:nvPicPr>
          <p:cNvPr id="38" name="Picture 37">
            <a:extLst>
              <a:ext uri="{FF2B5EF4-FFF2-40B4-BE49-F238E27FC236}">
                <a16:creationId xmlns:a16="http://schemas.microsoft.com/office/drawing/2014/main" id="{3728D11B-2B72-4803-9B8C-11FF82945CE6}"/>
              </a:ext>
            </a:extLst>
          </p:cNvPr>
          <p:cNvPicPr>
            <a:picLocks noChangeAspect="1"/>
          </p:cNvPicPr>
          <p:nvPr/>
        </p:nvPicPr>
        <p:blipFill>
          <a:blip r:embed="rId25"/>
          <a:stretch>
            <a:fillRect/>
          </a:stretch>
        </p:blipFill>
        <p:spPr>
          <a:xfrm>
            <a:off x="10481691" y="5337207"/>
            <a:ext cx="334320" cy="242856"/>
          </a:xfrm>
          <a:prstGeom prst="rect">
            <a:avLst/>
          </a:prstGeom>
        </p:spPr>
      </p:pic>
      <p:cxnSp>
        <p:nvCxnSpPr>
          <p:cNvPr id="40" name="Straight Connector 39">
            <a:extLst>
              <a:ext uri="{FF2B5EF4-FFF2-40B4-BE49-F238E27FC236}">
                <a16:creationId xmlns:a16="http://schemas.microsoft.com/office/drawing/2014/main" id="{7A8453FD-0E9A-F536-1DA5-0A052F558976}"/>
              </a:ext>
            </a:extLst>
          </p:cNvPr>
          <p:cNvCxnSpPr>
            <a:cxnSpLocks/>
          </p:cNvCxnSpPr>
          <p:nvPr/>
        </p:nvCxnSpPr>
        <p:spPr>
          <a:xfrm flipV="1">
            <a:off x="7799188" y="4113310"/>
            <a:ext cx="1065246" cy="555425"/>
          </a:xfrm>
          <a:prstGeom prst="line">
            <a:avLst/>
          </a:prstGeom>
          <a:ln w="19050">
            <a:solidFill>
              <a:srgbClr val="008080"/>
            </a:solidFill>
            <a:prstDash val="sys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8B86002D-EE12-7A8D-1F6B-C194D4100884}"/>
              </a:ext>
            </a:extLst>
          </p:cNvPr>
          <p:cNvCxnSpPr>
            <a:cxnSpLocks/>
          </p:cNvCxnSpPr>
          <p:nvPr/>
        </p:nvCxnSpPr>
        <p:spPr>
          <a:xfrm flipH="1" flipV="1">
            <a:off x="7794385" y="3864321"/>
            <a:ext cx="17503" cy="791714"/>
          </a:xfrm>
          <a:prstGeom prst="line">
            <a:avLst/>
          </a:prstGeom>
          <a:ln w="19050">
            <a:solidFill>
              <a:srgbClr val="008080"/>
            </a:solidFill>
            <a:prstDash val="sys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A6191C43-816E-E8F0-7F46-B3B09AFCEC24}"/>
              </a:ext>
            </a:extLst>
          </p:cNvPr>
          <p:cNvSpPr txBox="1"/>
          <p:nvPr/>
        </p:nvSpPr>
        <p:spPr>
          <a:xfrm>
            <a:off x="9408474" y="3445878"/>
            <a:ext cx="1553511" cy="523220"/>
          </a:xfrm>
          <a:prstGeom prst="rect">
            <a:avLst/>
          </a:prstGeom>
          <a:noFill/>
        </p:spPr>
        <p:txBody>
          <a:bodyPr wrap="square" rtlCol="0">
            <a:spAutoFit/>
          </a:bodyPr>
          <a:lstStyle/>
          <a:p>
            <a:r>
              <a:rPr lang="en-GB" sz="1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Distributed generation</a:t>
            </a:r>
          </a:p>
        </p:txBody>
      </p:sp>
      <p:sp>
        <p:nvSpPr>
          <p:cNvPr id="54" name="TextBox 53">
            <a:extLst>
              <a:ext uri="{FF2B5EF4-FFF2-40B4-BE49-F238E27FC236}">
                <a16:creationId xmlns:a16="http://schemas.microsoft.com/office/drawing/2014/main" id="{CED8D818-386D-E4ED-31DF-3750E127D030}"/>
              </a:ext>
            </a:extLst>
          </p:cNvPr>
          <p:cNvSpPr txBox="1"/>
          <p:nvPr/>
        </p:nvSpPr>
        <p:spPr>
          <a:xfrm>
            <a:off x="6093111" y="3481067"/>
            <a:ext cx="1476084" cy="523220"/>
          </a:xfrm>
          <a:prstGeom prst="rect">
            <a:avLst/>
          </a:prstGeom>
          <a:noFill/>
        </p:spPr>
        <p:txBody>
          <a:bodyPr wrap="square" rtlCol="0">
            <a:spAutoFit/>
          </a:bodyPr>
          <a:lstStyle/>
          <a:p>
            <a:pPr algn="ctr"/>
            <a:r>
              <a:rPr lang="en-GB" sz="1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Electricity storage</a:t>
            </a:r>
          </a:p>
        </p:txBody>
      </p:sp>
      <p:sp>
        <p:nvSpPr>
          <p:cNvPr id="55" name="TextBox 54">
            <a:extLst>
              <a:ext uri="{FF2B5EF4-FFF2-40B4-BE49-F238E27FC236}">
                <a16:creationId xmlns:a16="http://schemas.microsoft.com/office/drawing/2014/main" id="{472634F4-3049-76CB-0F8A-81CFDAD96F7D}"/>
              </a:ext>
            </a:extLst>
          </p:cNvPr>
          <p:cNvSpPr txBox="1"/>
          <p:nvPr/>
        </p:nvSpPr>
        <p:spPr>
          <a:xfrm>
            <a:off x="9359416" y="4272375"/>
            <a:ext cx="1476084" cy="523220"/>
          </a:xfrm>
          <a:prstGeom prst="rect">
            <a:avLst/>
          </a:prstGeom>
          <a:noFill/>
        </p:spPr>
        <p:txBody>
          <a:bodyPr wrap="square" rtlCol="0">
            <a:spAutoFit/>
          </a:bodyPr>
          <a:lstStyle/>
          <a:p>
            <a:pPr algn="ctr"/>
            <a:r>
              <a:rPr lang="en-GB" sz="1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Consumer generation</a:t>
            </a:r>
          </a:p>
        </p:txBody>
      </p:sp>
      <p:sp>
        <p:nvSpPr>
          <p:cNvPr id="57" name="TextBox 56">
            <a:extLst>
              <a:ext uri="{FF2B5EF4-FFF2-40B4-BE49-F238E27FC236}">
                <a16:creationId xmlns:a16="http://schemas.microsoft.com/office/drawing/2014/main" id="{3A61E220-FD0B-477A-7C62-D7E14B51651A}"/>
              </a:ext>
            </a:extLst>
          </p:cNvPr>
          <p:cNvSpPr txBox="1"/>
          <p:nvPr/>
        </p:nvSpPr>
        <p:spPr>
          <a:xfrm>
            <a:off x="10774590" y="5357101"/>
            <a:ext cx="1339904" cy="954107"/>
          </a:xfrm>
          <a:prstGeom prst="rect">
            <a:avLst/>
          </a:prstGeom>
          <a:noFill/>
        </p:spPr>
        <p:txBody>
          <a:bodyPr wrap="square" rtlCol="0">
            <a:spAutoFit/>
          </a:bodyPr>
          <a:lstStyle/>
          <a:p>
            <a:r>
              <a:rPr lang="en-GB" sz="1400" b="1" dirty="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Electric vehicle charging &amp; heat pumps</a:t>
            </a:r>
          </a:p>
        </p:txBody>
      </p:sp>
      <p:pic>
        <p:nvPicPr>
          <p:cNvPr id="62" name="Graphic 61" descr="Speedometer Low with solid fill">
            <a:extLst>
              <a:ext uri="{FF2B5EF4-FFF2-40B4-BE49-F238E27FC236}">
                <a16:creationId xmlns:a16="http://schemas.microsoft.com/office/drawing/2014/main" id="{4FF98BA8-749D-4010-684D-147DCB460E22}"/>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764275" y="2460068"/>
            <a:ext cx="612283" cy="612283"/>
          </a:xfrm>
          <a:prstGeom prst="rect">
            <a:avLst/>
          </a:prstGeom>
        </p:spPr>
      </p:pic>
      <p:pic>
        <p:nvPicPr>
          <p:cNvPr id="64" name="Graphic 63" descr="Speedometer Low with solid fill">
            <a:extLst>
              <a:ext uri="{FF2B5EF4-FFF2-40B4-BE49-F238E27FC236}">
                <a16:creationId xmlns:a16="http://schemas.microsoft.com/office/drawing/2014/main" id="{848BF6A6-40F0-605B-8050-B6CD6982683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441956" y="5305627"/>
            <a:ext cx="612283" cy="612283"/>
          </a:xfrm>
          <a:prstGeom prst="rect">
            <a:avLst/>
          </a:prstGeom>
        </p:spPr>
      </p:pic>
      <p:pic>
        <p:nvPicPr>
          <p:cNvPr id="65" name="Graphic 64" descr="Speedometer Low with solid fill">
            <a:extLst>
              <a:ext uri="{FF2B5EF4-FFF2-40B4-BE49-F238E27FC236}">
                <a16:creationId xmlns:a16="http://schemas.microsoft.com/office/drawing/2014/main" id="{F108FEC4-9767-190F-6070-0FD3D9EA162B}"/>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463229" y="5310266"/>
            <a:ext cx="612283" cy="612283"/>
          </a:xfrm>
          <a:prstGeom prst="rect">
            <a:avLst/>
          </a:prstGeom>
        </p:spPr>
      </p:pic>
      <p:sp>
        <p:nvSpPr>
          <p:cNvPr id="68" name="TextBox 67">
            <a:extLst>
              <a:ext uri="{FF2B5EF4-FFF2-40B4-BE49-F238E27FC236}">
                <a16:creationId xmlns:a16="http://schemas.microsoft.com/office/drawing/2014/main" id="{5F9FA0B9-B9C7-808C-BC58-7F68E2F155CB}"/>
              </a:ext>
            </a:extLst>
          </p:cNvPr>
          <p:cNvSpPr txBox="1"/>
          <p:nvPr/>
        </p:nvSpPr>
        <p:spPr>
          <a:xfrm>
            <a:off x="5355396" y="2515889"/>
            <a:ext cx="2248681" cy="523220"/>
          </a:xfrm>
          <a:prstGeom prst="rect">
            <a:avLst/>
          </a:prstGeom>
          <a:noFill/>
        </p:spPr>
        <p:txBody>
          <a:bodyPr wrap="square" rtlCol="0">
            <a:spAutoFit/>
          </a:bodyPr>
          <a:lstStyle/>
          <a:p>
            <a:r>
              <a:rPr lang="en-GB" sz="1400" b="1" dirty="0">
                <a:solidFill>
                  <a:srgbClr val="800080"/>
                </a:solidFill>
                <a:latin typeface="Roboto" panose="02000000000000000000" pitchFamily="2" charset="0"/>
                <a:ea typeface="Roboto" panose="02000000000000000000" pitchFamily="2" charset="0"/>
                <a:cs typeface="Roboto" panose="02000000000000000000" pitchFamily="2" charset="0"/>
              </a:rPr>
              <a:t>Balancing: </a:t>
            </a:r>
          </a:p>
          <a:p>
            <a:r>
              <a:rPr lang="en-GB" sz="1400" dirty="0">
                <a:solidFill>
                  <a:srgbClr val="800080"/>
                </a:solidFill>
                <a:latin typeface="Roboto" panose="02000000000000000000" pitchFamily="2" charset="0"/>
                <a:ea typeface="Roboto" panose="02000000000000000000" pitchFamily="2" charset="0"/>
                <a:cs typeface="Roboto" panose="02000000000000000000" pitchFamily="2" charset="0"/>
              </a:rPr>
              <a:t>Energy System Operator</a:t>
            </a:r>
          </a:p>
        </p:txBody>
      </p:sp>
      <p:sp>
        <p:nvSpPr>
          <p:cNvPr id="70" name="TextBox 69">
            <a:extLst>
              <a:ext uri="{FF2B5EF4-FFF2-40B4-BE49-F238E27FC236}">
                <a16:creationId xmlns:a16="http://schemas.microsoft.com/office/drawing/2014/main" id="{EFA3152A-ABF8-2FE5-8D5F-CCBE46D05087}"/>
              </a:ext>
            </a:extLst>
          </p:cNvPr>
          <p:cNvSpPr txBox="1"/>
          <p:nvPr/>
        </p:nvSpPr>
        <p:spPr>
          <a:xfrm>
            <a:off x="4010127" y="5357101"/>
            <a:ext cx="2248681" cy="523220"/>
          </a:xfrm>
          <a:prstGeom prst="rect">
            <a:avLst/>
          </a:prstGeom>
          <a:noFill/>
        </p:spPr>
        <p:txBody>
          <a:bodyPr wrap="square" rtlCol="0">
            <a:spAutoFit/>
          </a:bodyPr>
          <a:lstStyle/>
          <a:p>
            <a:r>
              <a:rPr lang="en-GB" sz="1400" b="1" dirty="0">
                <a:solidFill>
                  <a:srgbClr val="800080"/>
                </a:solidFill>
                <a:latin typeface="Roboto" panose="02000000000000000000" pitchFamily="2" charset="0"/>
                <a:ea typeface="Roboto" panose="02000000000000000000" pitchFamily="2" charset="0"/>
                <a:cs typeface="Roboto" panose="02000000000000000000" pitchFamily="2" charset="0"/>
              </a:rPr>
              <a:t>Balancing: </a:t>
            </a:r>
          </a:p>
          <a:p>
            <a:r>
              <a:rPr lang="en-GB" sz="1400" dirty="0">
                <a:solidFill>
                  <a:srgbClr val="800080"/>
                </a:solidFill>
                <a:latin typeface="Roboto" panose="02000000000000000000" pitchFamily="2" charset="0"/>
                <a:ea typeface="Roboto" panose="02000000000000000000" pitchFamily="2" charset="0"/>
                <a:cs typeface="Roboto" panose="02000000000000000000" pitchFamily="2" charset="0"/>
              </a:rPr>
              <a:t>Future System Operator</a:t>
            </a:r>
          </a:p>
        </p:txBody>
      </p:sp>
      <p:sp>
        <p:nvSpPr>
          <p:cNvPr id="71" name="TextBox 70">
            <a:extLst>
              <a:ext uri="{FF2B5EF4-FFF2-40B4-BE49-F238E27FC236}">
                <a16:creationId xmlns:a16="http://schemas.microsoft.com/office/drawing/2014/main" id="{F51A910F-47D4-6512-F36C-D6DE8129BF38}"/>
              </a:ext>
            </a:extLst>
          </p:cNvPr>
          <p:cNvSpPr txBox="1"/>
          <p:nvPr/>
        </p:nvSpPr>
        <p:spPr>
          <a:xfrm>
            <a:off x="6990910" y="5398045"/>
            <a:ext cx="2748472" cy="523220"/>
          </a:xfrm>
          <a:prstGeom prst="rect">
            <a:avLst/>
          </a:prstGeom>
          <a:noFill/>
        </p:spPr>
        <p:txBody>
          <a:bodyPr wrap="square" rtlCol="0">
            <a:spAutoFit/>
          </a:bodyPr>
          <a:lstStyle/>
          <a:p>
            <a:r>
              <a:rPr lang="en-GB" sz="1400" b="1" dirty="0">
                <a:solidFill>
                  <a:srgbClr val="008080"/>
                </a:solidFill>
                <a:latin typeface="Roboto" panose="02000000000000000000" pitchFamily="2" charset="0"/>
                <a:ea typeface="Roboto" panose="02000000000000000000" pitchFamily="2" charset="0"/>
                <a:cs typeface="Roboto" panose="02000000000000000000" pitchFamily="2" charset="0"/>
              </a:rPr>
              <a:t>Balancing: </a:t>
            </a:r>
          </a:p>
          <a:p>
            <a:r>
              <a:rPr lang="en-GB" sz="1400" dirty="0">
                <a:solidFill>
                  <a:srgbClr val="008080"/>
                </a:solidFill>
                <a:latin typeface="Roboto" panose="02000000000000000000" pitchFamily="2" charset="0"/>
                <a:ea typeface="Roboto" panose="02000000000000000000" pitchFamily="2" charset="0"/>
                <a:cs typeface="Roboto" panose="02000000000000000000" pitchFamily="2" charset="0"/>
              </a:rPr>
              <a:t>Distribution Systems Operators</a:t>
            </a:r>
          </a:p>
        </p:txBody>
      </p:sp>
      <p:sp>
        <p:nvSpPr>
          <p:cNvPr id="72" name="Rectangle 71">
            <a:extLst>
              <a:ext uri="{FF2B5EF4-FFF2-40B4-BE49-F238E27FC236}">
                <a16:creationId xmlns:a16="http://schemas.microsoft.com/office/drawing/2014/main" id="{DF9034F3-256C-CF26-3E98-BC522D76B982}"/>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51" name="Group 1050">
            <a:extLst>
              <a:ext uri="{FF2B5EF4-FFF2-40B4-BE49-F238E27FC236}">
                <a16:creationId xmlns:a16="http://schemas.microsoft.com/office/drawing/2014/main" id="{C339F3D8-DB3E-C6D8-70E3-618B93686465}"/>
              </a:ext>
            </a:extLst>
          </p:cNvPr>
          <p:cNvGrpSpPr/>
          <p:nvPr/>
        </p:nvGrpSpPr>
        <p:grpSpPr>
          <a:xfrm>
            <a:off x="7294157" y="1536458"/>
            <a:ext cx="637818" cy="682188"/>
            <a:chOff x="572587" y="3365168"/>
            <a:chExt cx="637818" cy="682188"/>
          </a:xfrm>
        </p:grpSpPr>
        <p:sp>
          <p:nvSpPr>
            <p:cNvPr id="1052" name="Rectangle: Top Corners Rounded 1051">
              <a:extLst>
                <a:ext uri="{FF2B5EF4-FFF2-40B4-BE49-F238E27FC236}">
                  <a16:creationId xmlns:a16="http://schemas.microsoft.com/office/drawing/2014/main" id="{4776870D-33DA-51F2-B63E-EE747E7B8D62}"/>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3" name="Rectangle: Top Corners Rounded 1052">
              <a:extLst>
                <a:ext uri="{FF2B5EF4-FFF2-40B4-BE49-F238E27FC236}">
                  <a16:creationId xmlns:a16="http://schemas.microsoft.com/office/drawing/2014/main" id="{945BE2D2-47B8-9213-EDF2-08C5D147B2E5}"/>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4" name="Rectangle: Top Corners Rounded 1053">
              <a:extLst>
                <a:ext uri="{FF2B5EF4-FFF2-40B4-BE49-F238E27FC236}">
                  <a16:creationId xmlns:a16="http://schemas.microsoft.com/office/drawing/2014/main" id="{1DCC8B64-2235-5B07-D594-933E5267ECFF}"/>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5" name="Rectangle: Top Corners Rounded 1054">
              <a:extLst>
                <a:ext uri="{FF2B5EF4-FFF2-40B4-BE49-F238E27FC236}">
                  <a16:creationId xmlns:a16="http://schemas.microsoft.com/office/drawing/2014/main" id="{D88E3ADD-2AC6-54A3-8304-4C51E2C2FEDF}"/>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6" name="Rectangle 1055">
              <a:extLst>
                <a:ext uri="{FF2B5EF4-FFF2-40B4-BE49-F238E27FC236}">
                  <a16:creationId xmlns:a16="http://schemas.microsoft.com/office/drawing/2014/main" id="{1B100827-0330-EEF5-9F8D-D73A5410AB15}"/>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7" name="Rectangle 1056">
              <a:extLst>
                <a:ext uri="{FF2B5EF4-FFF2-40B4-BE49-F238E27FC236}">
                  <a16:creationId xmlns:a16="http://schemas.microsoft.com/office/drawing/2014/main" id="{070D5A8B-B10C-DA36-08FC-9DFDA4DB620E}"/>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8" name="Rectangle 1057">
              <a:extLst>
                <a:ext uri="{FF2B5EF4-FFF2-40B4-BE49-F238E27FC236}">
                  <a16:creationId xmlns:a16="http://schemas.microsoft.com/office/drawing/2014/main" id="{0833F84B-732E-BEFB-7EBA-3CF028A2B88D}"/>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59" name="Straight Connector 1058">
              <a:extLst>
                <a:ext uri="{FF2B5EF4-FFF2-40B4-BE49-F238E27FC236}">
                  <a16:creationId xmlns:a16="http://schemas.microsoft.com/office/drawing/2014/main" id="{0F6291BC-5485-9648-4C03-F0B8E2F8A864}"/>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4F655A3D-E5C4-B1DE-EB43-FF3D48649A88}"/>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40FAF7E7-1E13-F7CD-8592-712C5A01128C}"/>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F788A046-9281-DD2B-7C2C-5212E7CED36E}"/>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C4168C11-1671-3B1C-9765-15FFEAC91733}"/>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4B903236-A4B9-7F63-FD33-6111C560FCAC}"/>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CD73A8DD-1895-84A6-188E-AB5073ACC864}"/>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9C2091AB-ED87-FF7F-9B19-C67AF87EDB83}"/>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1067" name="Rectangle: Rounded Corners 1066">
              <a:extLst>
                <a:ext uri="{FF2B5EF4-FFF2-40B4-BE49-F238E27FC236}">
                  <a16:creationId xmlns:a16="http://schemas.microsoft.com/office/drawing/2014/main" id="{8AEE97E1-E781-4B0B-EAA7-3867C963233F}"/>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8" name="Rectangle: Rounded Corners 1067">
              <a:extLst>
                <a:ext uri="{FF2B5EF4-FFF2-40B4-BE49-F238E27FC236}">
                  <a16:creationId xmlns:a16="http://schemas.microsoft.com/office/drawing/2014/main" id="{0AC4C0EB-2E17-2FF7-1D28-494F70AA09BC}"/>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9" name="Rectangle: Rounded Corners 1068">
              <a:extLst>
                <a:ext uri="{FF2B5EF4-FFF2-40B4-BE49-F238E27FC236}">
                  <a16:creationId xmlns:a16="http://schemas.microsoft.com/office/drawing/2014/main" id="{63961749-5D9C-29CA-4276-B19A4BA61559}"/>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0" name="Left Bracket 1069">
              <a:extLst>
                <a:ext uri="{FF2B5EF4-FFF2-40B4-BE49-F238E27FC236}">
                  <a16:creationId xmlns:a16="http://schemas.microsoft.com/office/drawing/2014/main" id="{A03A2E5B-3085-5205-0E8C-ADF5B649452F}"/>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71" name="Left Bracket 1070">
              <a:extLst>
                <a:ext uri="{FF2B5EF4-FFF2-40B4-BE49-F238E27FC236}">
                  <a16:creationId xmlns:a16="http://schemas.microsoft.com/office/drawing/2014/main" id="{70A3D3AF-765D-53F2-78A3-F4EE0E909E80}"/>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72" name="Left Bracket 1071">
              <a:extLst>
                <a:ext uri="{FF2B5EF4-FFF2-40B4-BE49-F238E27FC236}">
                  <a16:creationId xmlns:a16="http://schemas.microsoft.com/office/drawing/2014/main" id="{66B80D71-5E16-2958-3292-6433E60CCBD2}"/>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73" name="Rectangle: Top Corners Rounded 1072">
              <a:extLst>
                <a:ext uri="{FF2B5EF4-FFF2-40B4-BE49-F238E27FC236}">
                  <a16:creationId xmlns:a16="http://schemas.microsoft.com/office/drawing/2014/main" id="{4C089AF4-62E0-1D91-F6BA-DF2F491338BC}"/>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4" name="Hexagon 1073">
              <a:extLst>
                <a:ext uri="{FF2B5EF4-FFF2-40B4-BE49-F238E27FC236}">
                  <a16:creationId xmlns:a16="http://schemas.microsoft.com/office/drawing/2014/main" id="{FFB3B75B-6D30-FED3-5C86-FEEE26885CDC}"/>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5" name="Hexagon 1074">
              <a:extLst>
                <a:ext uri="{FF2B5EF4-FFF2-40B4-BE49-F238E27FC236}">
                  <a16:creationId xmlns:a16="http://schemas.microsoft.com/office/drawing/2014/main" id="{7F932558-AF0C-122D-9CC5-A60360FCCEC8}"/>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76" name="Straight Connector 1075">
              <a:extLst>
                <a:ext uri="{FF2B5EF4-FFF2-40B4-BE49-F238E27FC236}">
                  <a16:creationId xmlns:a16="http://schemas.microsoft.com/office/drawing/2014/main" id="{267695AE-4FCE-4A1C-65EE-B5E65D5B4FD4}"/>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1077" name="Left Bracket 1076">
              <a:extLst>
                <a:ext uri="{FF2B5EF4-FFF2-40B4-BE49-F238E27FC236}">
                  <a16:creationId xmlns:a16="http://schemas.microsoft.com/office/drawing/2014/main" id="{F5E4434E-1C85-39A0-476F-DEB40FC06D5B}"/>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078" name="Straight Connector 1077">
              <a:extLst>
                <a:ext uri="{FF2B5EF4-FFF2-40B4-BE49-F238E27FC236}">
                  <a16:creationId xmlns:a16="http://schemas.microsoft.com/office/drawing/2014/main" id="{2B6487FD-3E46-369D-07FD-EF2220516EB0}"/>
                </a:ext>
              </a:extLst>
            </p:cNvPr>
            <p:cNvCxnSpPr>
              <a:cxnSpLocks/>
              <a:endCxn id="1077"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a:extLst>
                <a:ext uri="{FF2B5EF4-FFF2-40B4-BE49-F238E27FC236}">
                  <a16:creationId xmlns:a16="http://schemas.microsoft.com/office/drawing/2014/main" id="{62B88EC8-8003-A79C-A2DA-02CD7200A854}"/>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a:extLst>
                <a:ext uri="{FF2B5EF4-FFF2-40B4-BE49-F238E27FC236}">
                  <a16:creationId xmlns:a16="http://schemas.microsoft.com/office/drawing/2014/main" id="{E8176D3C-FAC5-7206-1F21-C1DE7CF028D9}"/>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81" name="Straight Connector 1080">
              <a:extLst>
                <a:ext uri="{FF2B5EF4-FFF2-40B4-BE49-F238E27FC236}">
                  <a16:creationId xmlns:a16="http://schemas.microsoft.com/office/drawing/2014/main" id="{A66CED43-8D05-B32D-F226-86DF6D1116B3}"/>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a:extLst>
                <a:ext uri="{FF2B5EF4-FFF2-40B4-BE49-F238E27FC236}">
                  <a16:creationId xmlns:a16="http://schemas.microsoft.com/office/drawing/2014/main" id="{DBFA0591-A491-6606-CEFB-2400FBD6A730}"/>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744BE617-F0DE-5407-A46A-66129569A222}"/>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6AD9D1FC-D447-AB88-536B-02E497277DDA}"/>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EFED7BDF-3441-CB56-E896-C77956991D11}"/>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F90439AF-7D81-4DC3-064D-A5B96F20EA1C}"/>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839B5F2C-B71D-CB3A-FD9A-BAF0AB5153CB}"/>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a:extLst>
                <a:ext uri="{FF2B5EF4-FFF2-40B4-BE49-F238E27FC236}">
                  <a16:creationId xmlns:a16="http://schemas.microsoft.com/office/drawing/2014/main" id="{9A079305-9F5E-9E05-9725-98D84AABF4E2}"/>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2088" name="Group 2087">
            <a:extLst>
              <a:ext uri="{FF2B5EF4-FFF2-40B4-BE49-F238E27FC236}">
                <a16:creationId xmlns:a16="http://schemas.microsoft.com/office/drawing/2014/main" id="{6A923364-448A-C847-85EE-C9BFB98139B5}"/>
              </a:ext>
            </a:extLst>
          </p:cNvPr>
          <p:cNvGrpSpPr/>
          <p:nvPr/>
        </p:nvGrpSpPr>
        <p:grpSpPr>
          <a:xfrm>
            <a:off x="7128376" y="4332065"/>
            <a:ext cx="637818" cy="682188"/>
            <a:chOff x="572587" y="3365168"/>
            <a:chExt cx="637818" cy="682188"/>
          </a:xfrm>
        </p:grpSpPr>
        <p:sp>
          <p:nvSpPr>
            <p:cNvPr id="2089" name="Rectangle: Top Corners Rounded 2088">
              <a:extLst>
                <a:ext uri="{FF2B5EF4-FFF2-40B4-BE49-F238E27FC236}">
                  <a16:creationId xmlns:a16="http://schemas.microsoft.com/office/drawing/2014/main" id="{BBDA3321-2E82-AC2B-650C-B3AED0323BEF}"/>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0" name="Rectangle: Top Corners Rounded 2089">
              <a:extLst>
                <a:ext uri="{FF2B5EF4-FFF2-40B4-BE49-F238E27FC236}">
                  <a16:creationId xmlns:a16="http://schemas.microsoft.com/office/drawing/2014/main" id="{6A2E8277-00B4-182A-CDEB-65398557DE00}"/>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1" name="Rectangle: Top Corners Rounded 2090">
              <a:extLst>
                <a:ext uri="{FF2B5EF4-FFF2-40B4-BE49-F238E27FC236}">
                  <a16:creationId xmlns:a16="http://schemas.microsoft.com/office/drawing/2014/main" id="{9EB34A9B-AE89-8704-3C4C-26936DFFE189}"/>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2" name="Rectangle: Top Corners Rounded 2091">
              <a:extLst>
                <a:ext uri="{FF2B5EF4-FFF2-40B4-BE49-F238E27FC236}">
                  <a16:creationId xmlns:a16="http://schemas.microsoft.com/office/drawing/2014/main" id="{45FED913-366F-54B6-05E8-40CA9587B9BC}"/>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3" name="Rectangle 2092">
              <a:extLst>
                <a:ext uri="{FF2B5EF4-FFF2-40B4-BE49-F238E27FC236}">
                  <a16:creationId xmlns:a16="http://schemas.microsoft.com/office/drawing/2014/main" id="{FAEFA34C-FADE-2D2E-73B7-A7442E652517}"/>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4" name="Rectangle 2093">
              <a:extLst>
                <a:ext uri="{FF2B5EF4-FFF2-40B4-BE49-F238E27FC236}">
                  <a16:creationId xmlns:a16="http://schemas.microsoft.com/office/drawing/2014/main" id="{6413D26A-17F1-3F11-AE46-4AA7E0A185C7}"/>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5" name="Rectangle 2094">
              <a:extLst>
                <a:ext uri="{FF2B5EF4-FFF2-40B4-BE49-F238E27FC236}">
                  <a16:creationId xmlns:a16="http://schemas.microsoft.com/office/drawing/2014/main" id="{E6712CCF-B191-6159-6A52-9214912E9E93}"/>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96" name="Straight Connector 2095">
              <a:extLst>
                <a:ext uri="{FF2B5EF4-FFF2-40B4-BE49-F238E27FC236}">
                  <a16:creationId xmlns:a16="http://schemas.microsoft.com/office/drawing/2014/main" id="{2AFDD343-0FF7-1AF5-4FC6-AD98474AC4BA}"/>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097" name="Straight Connector 2096">
              <a:extLst>
                <a:ext uri="{FF2B5EF4-FFF2-40B4-BE49-F238E27FC236}">
                  <a16:creationId xmlns:a16="http://schemas.microsoft.com/office/drawing/2014/main" id="{3177C3CA-0FF5-23D4-E2D4-DDAAD7110881}"/>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098" name="Straight Connector 2097">
              <a:extLst>
                <a:ext uri="{FF2B5EF4-FFF2-40B4-BE49-F238E27FC236}">
                  <a16:creationId xmlns:a16="http://schemas.microsoft.com/office/drawing/2014/main" id="{050ACA55-DC40-0509-8E33-0ACFEDD2ED08}"/>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C283A0CA-79B1-3441-6961-9A61711A3D05}"/>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00" name="Straight Connector 2099">
              <a:extLst>
                <a:ext uri="{FF2B5EF4-FFF2-40B4-BE49-F238E27FC236}">
                  <a16:creationId xmlns:a16="http://schemas.microsoft.com/office/drawing/2014/main" id="{9C841410-13E4-4720-ECEB-1F1F3AFCF74A}"/>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01" name="Straight Connector 2100">
              <a:extLst>
                <a:ext uri="{FF2B5EF4-FFF2-40B4-BE49-F238E27FC236}">
                  <a16:creationId xmlns:a16="http://schemas.microsoft.com/office/drawing/2014/main" id="{7F1899D9-B1F9-4480-42D1-251A1B1A302C}"/>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02" name="Straight Connector 2101">
              <a:extLst>
                <a:ext uri="{FF2B5EF4-FFF2-40B4-BE49-F238E27FC236}">
                  <a16:creationId xmlns:a16="http://schemas.microsoft.com/office/drawing/2014/main" id="{17217365-A4D5-D9C2-CDE7-3359153CC869}"/>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03" name="Straight Connector 2102">
              <a:extLst>
                <a:ext uri="{FF2B5EF4-FFF2-40B4-BE49-F238E27FC236}">
                  <a16:creationId xmlns:a16="http://schemas.microsoft.com/office/drawing/2014/main" id="{79870623-AF7E-FD43-0C15-D923F5FB07AB}"/>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2104" name="Rectangle: Rounded Corners 2103">
              <a:extLst>
                <a:ext uri="{FF2B5EF4-FFF2-40B4-BE49-F238E27FC236}">
                  <a16:creationId xmlns:a16="http://schemas.microsoft.com/office/drawing/2014/main" id="{156F1204-38B0-4D36-BF3A-4988D2FC9D93}"/>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5" name="Rectangle: Rounded Corners 2104">
              <a:extLst>
                <a:ext uri="{FF2B5EF4-FFF2-40B4-BE49-F238E27FC236}">
                  <a16:creationId xmlns:a16="http://schemas.microsoft.com/office/drawing/2014/main" id="{C8C9E467-E40F-9583-A2BA-0009F39E8423}"/>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6" name="Rectangle: Rounded Corners 2105">
              <a:extLst>
                <a:ext uri="{FF2B5EF4-FFF2-40B4-BE49-F238E27FC236}">
                  <a16:creationId xmlns:a16="http://schemas.microsoft.com/office/drawing/2014/main" id="{AEA20877-71C0-AF93-FCFC-5D1113E31769}"/>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7" name="Left Bracket 2106">
              <a:extLst>
                <a:ext uri="{FF2B5EF4-FFF2-40B4-BE49-F238E27FC236}">
                  <a16:creationId xmlns:a16="http://schemas.microsoft.com/office/drawing/2014/main" id="{57C56A44-5F25-F748-2923-8EE7A3F44D75}"/>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08" name="Left Bracket 2107">
              <a:extLst>
                <a:ext uri="{FF2B5EF4-FFF2-40B4-BE49-F238E27FC236}">
                  <a16:creationId xmlns:a16="http://schemas.microsoft.com/office/drawing/2014/main" id="{8074EDCC-6EEC-6FDB-D8CB-2BF264C813BA}"/>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09" name="Left Bracket 2108">
              <a:extLst>
                <a:ext uri="{FF2B5EF4-FFF2-40B4-BE49-F238E27FC236}">
                  <a16:creationId xmlns:a16="http://schemas.microsoft.com/office/drawing/2014/main" id="{49D95277-887F-07FB-EC51-CB6F632902DE}"/>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10" name="Rectangle: Top Corners Rounded 2109">
              <a:extLst>
                <a:ext uri="{FF2B5EF4-FFF2-40B4-BE49-F238E27FC236}">
                  <a16:creationId xmlns:a16="http://schemas.microsoft.com/office/drawing/2014/main" id="{2BDE95D0-121B-F2F4-6D59-42E670B55815}"/>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1" name="Hexagon 2110">
              <a:extLst>
                <a:ext uri="{FF2B5EF4-FFF2-40B4-BE49-F238E27FC236}">
                  <a16:creationId xmlns:a16="http://schemas.microsoft.com/office/drawing/2014/main" id="{CCF5E1B5-EC5B-16D6-60C2-7CFC4861AF02}"/>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2" name="Hexagon 2111">
              <a:extLst>
                <a:ext uri="{FF2B5EF4-FFF2-40B4-BE49-F238E27FC236}">
                  <a16:creationId xmlns:a16="http://schemas.microsoft.com/office/drawing/2014/main" id="{705731D5-BA54-35DA-24D8-497988CA53DA}"/>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13" name="Straight Connector 2112">
              <a:extLst>
                <a:ext uri="{FF2B5EF4-FFF2-40B4-BE49-F238E27FC236}">
                  <a16:creationId xmlns:a16="http://schemas.microsoft.com/office/drawing/2014/main" id="{C7FC2D05-3787-083D-768C-E4ED9D34E4DF}"/>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2114" name="Left Bracket 2113">
              <a:extLst>
                <a:ext uri="{FF2B5EF4-FFF2-40B4-BE49-F238E27FC236}">
                  <a16:creationId xmlns:a16="http://schemas.microsoft.com/office/drawing/2014/main" id="{7B3EBC66-04DC-354C-7F41-8AA8F8524419}"/>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115" name="Straight Connector 2114">
              <a:extLst>
                <a:ext uri="{FF2B5EF4-FFF2-40B4-BE49-F238E27FC236}">
                  <a16:creationId xmlns:a16="http://schemas.microsoft.com/office/drawing/2014/main" id="{61A5E0D7-205B-099A-CAE0-B6D2D2FD3CA1}"/>
                </a:ext>
              </a:extLst>
            </p:cNvPr>
            <p:cNvCxnSpPr>
              <a:cxnSpLocks/>
              <a:endCxn id="2114"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C96FD8C4-5070-198A-F76D-255A52DF4846}"/>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17" name="Straight Connector 2116">
              <a:extLst>
                <a:ext uri="{FF2B5EF4-FFF2-40B4-BE49-F238E27FC236}">
                  <a16:creationId xmlns:a16="http://schemas.microsoft.com/office/drawing/2014/main" id="{B423075C-F42A-C0E2-41F9-FB5CF459419D}"/>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18" name="Straight Connector 2117">
              <a:extLst>
                <a:ext uri="{FF2B5EF4-FFF2-40B4-BE49-F238E27FC236}">
                  <a16:creationId xmlns:a16="http://schemas.microsoft.com/office/drawing/2014/main" id="{6A0B9042-BB2B-5A2D-0E75-38275930403A}"/>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19" name="Straight Connector 2118">
              <a:extLst>
                <a:ext uri="{FF2B5EF4-FFF2-40B4-BE49-F238E27FC236}">
                  <a16:creationId xmlns:a16="http://schemas.microsoft.com/office/drawing/2014/main" id="{E1118C48-3299-A9E1-EB88-0FCE0AAA51EC}"/>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20" name="Straight Connector 2119">
              <a:extLst>
                <a:ext uri="{FF2B5EF4-FFF2-40B4-BE49-F238E27FC236}">
                  <a16:creationId xmlns:a16="http://schemas.microsoft.com/office/drawing/2014/main" id="{4F453B1A-504E-A3B4-3F9E-0F0F8AE5721C}"/>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21" name="Straight Connector 2120">
              <a:extLst>
                <a:ext uri="{FF2B5EF4-FFF2-40B4-BE49-F238E27FC236}">
                  <a16:creationId xmlns:a16="http://schemas.microsoft.com/office/drawing/2014/main" id="{CB1354FB-5F70-0F34-3BFD-74FF55269E68}"/>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22" name="Straight Connector 2121">
              <a:extLst>
                <a:ext uri="{FF2B5EF4-FFF2-40B4-BE49-F238E27FC236}">
                  <a16:creationId xmlns:a16="http://schemas.microsoft.com/office/drawing/2014/main" id="{BA139320-9231-EA2F-FDB4-7FD15C161A9E}"/>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23" name="Straight Connector 2122">
              <a:extLst>
                <a:ext uri="{FF2B5EF4-FFF2-40B4-BE49-F238E27FC236}">
                  <a16:creationId xmlns:a16="http://schemas.microsoft.com/office/drawing/2014/main" id="{CB6CE9EF-A642-A120-B93B-0B6CFEC8BDCC}"/>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24" name="Straight Connector 2123">
              <a:extLst>
                <a:ext uri="{FF2B5EF4-FFF2-40B4-BE49-F238E27FC236}">
                  <a16:creationId xmlns:a16="http://schemas.microsoft.com/office/drawing/2014/main" id="{D77FC47B-CA2D-C922-0A61-3B99932BEC89}"/>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125" name="Straight Connector 2124">
              <a:extLst>
                <a:ext uri="{FF2B5EF4-FFF2-40B4-BE49-F238E27FC236}">
                  <a16:creationId xmlns:a16="http://schemas.microsoft.com/office/drawing/2014/main" id="{3A8AC1FA-6FEC-749A-1736-8BBBD2E76CC9}"/>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2130" name="Group 2129">
            <a:extLst>
              <a:ext uri="{FF2B5EF4-FFF2-40B4-BE49-F238E27FC236}">
                <a16:creationId xmlns:a16="http://schemas.microsoft.com/office/drawing/2014/main" id="{5DE708D9-2410-A355-44CA-75772BF93748}"/>
              </a:ext>
            </a:extLst>
          </p:cNvPr>
          <p:cNvGrpSpPr/>
          <p:nvPr/>
        </p:nvGrpSpPr>
        <p:grpSpPr>
          <a:xfrm>
            <a:off x="11097683" y="6513554"/>
            <a:ext cx="1011528" cy="296390"/>
            <a:chOff x="11097683" y="6513554"/>
            <a:chExt cx="1011528" cy="296390"/>
          </a:xfrm>
        </p:grpSpPr>
        <p:grpSp>
          <p:nvGrpSpPr>
            <p:cNvPr id="73" name="Group 72">
              <a:extLst>
                <a:ext uri="{FF2B5EF4-FFF2-40B4-BE49-F238E27FC236}">
                  <a16:creationId xmlns:a16="http://schemas.microsoft.com/office/drawing/2014/main" id="{6CD7E683-36F2-545D-8638-E94FECB8E9DF}"/>
                </a:ext>
              </a:extLst>
            </p:cNvPr>
            <p:cNvGrpSpPr/>
            <p:nvPr/>
          </p:nvGrpSpPr>
          <p:grpSpPr>
            <a:xfrm>
              <a:off x="11097683" y="6513554"/>
              <a:ext cx="1011528" cy="296390"/>
              <a:chOff x="8948148" y="5756915"/>
              <a:chExt cx="3002166" cy="920334"/>
            </a:xfrm>
          </p:grpSpPr>
          <p:sp>
            <p:nvSpPr>
              <p:cNvPr id="74" name="Oval 73">
                <a:extLst>
                  <a:ext uri="{FF2B5EF4-FFF2-40B4-BE49-F238E27FC236}">
                    <a16:creationId xmlns:a16="http://schemas.microsoft.com/office/drawing/2014/main" id="{662446B9-2E5F-1B98-FC36-2C22DB0FD61A}"/>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a:extLst>
                  <a:ext uri="{FF2B5EF4-FFF2-40B4-BE49-F238E27FC236}">
                    <a16:creationId xmlns:a16="http://schemas.microsoft.com/office/drawing/2014/main" id="{6E2CBF54-A3FA-DC31-978A-A699DD8C3581}"/>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0" name="Graphic 79" descr="Electric Tower outline">
                <a:extLst>
                  <a:ext uri="{FF2B5EF4-FFF2-40B4-BE49-F238E27FC236}">
                    <a16:creationId xmlns:a16="http://schemas.microsoft.com/office/drawing/2014/main" id="{FAD3224A-9932-C769-7754-DDFC548B294D}"/>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019248" y="5828015"/>
                <a:ext cx="772200" cy="772200"/>
              </a:xfrm>
              <a:prstGeom prst="rect">
                <a:avLst/>
              </a:prstGeom>
            </p:spPr>
          </p:pic>
          <p:pic>
            <p:nvPicPr>
              <p:cNvPr id="81" name="Graphic 80" descr="Plugged Unplugged outline">
                <a:extLst>
                  <a:ext uri="{FF2B5EF4-FFF2-40B4-BE49-F238E27FC236}">
                    <a16:creationId xmlns:a16="http://schemas.microsoft.com/office/drawing/2014/main" id="{4781ABFF-1DD4-9ACA-3DF3-A7B89E09486A}"/>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0800000">
                <a:off x="11081984" y="5854993"/>
                <a:ext cx="822258" cy="822256"/>
              </a:xfrm>
              <a:prstGeom prst="rect">
                <a:avLst/>
              </a:prstGeom>
            </p:spPr>
          </p:pic>
        </p:grpSp>
        <p:grpSp>
          <p:nvGrpSpPr>
            <p:cNvPr id="2127" name="Group 2126">
              <a:extLst>
                <a:ext uri="{FF2B5EF4-FFF2-40B4-BE49-F238E27FC236}">
                  <a16:creationId xmlns:a16="http://schemas.microsoft.com/office/drawing/2014/main" id="{EAE23285-9737-244A-FA6B-97D5E60C6DA7}"/>
                </a:ext>
              </a:extLst>
            </p:cNvPr>
            <p:cNvGrpSpPr/>
            <p:nvPr/>
          </p:nvGrpSpPr>
          <p:grpSpPr>
            <a:xfrm>
              <a:off x="11449401" y="6513554"/>
              <a:ext cx="308091" cy="294479"/>
              <a:chOff x="11449401" y="6513554"/>
              <a:chExt cx="308091" cy="294479"/>
            </a:xfrm>
          </p:grpSpPr>
          <p:sp>
            <p:nvSpPr>
              <p:cNvPr id="2128" name="Oval 2127">
                <a:extLst>
                  <a:ext uri="{FF2B5EF4-FFF2-40B4-BE49-F238E27FC236}">
                    <a16:creationId xmlns:a16="http://schemas.microsoft.com/office/drawing/2014/main" id="{B903FB95-B7F8-4E11-30A3-D62418DB6E0C}"/>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29" name="Picture 2128">
                <a:extLst>
                  <a:ext uri="{FF2B5EF4-FFF2-40B4-BE49-F238E27FC236}">
                    <a16:creationId xmlns:a16="http://schemas.microsoft.com/office/drawing/2014/main" id="{2644053D-16D6-7DF5-2E58-1F32EB31F9A1}"/>
                  </a:ext>
                </a:extLst>
              </p:cNvPr>
              <p:cNvPicPr>
                <a:picLocks noChangeAspect="1"/>
              </p:cNvPicPr>
              <p:nvPr/>
            </p:nvPicPr>
            <p:blipFill>
              <a:blip r:embed="rId34">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2135" name="Picture 2134" descr="A green logo with text&#10;&#10;Description automatically generated">
            <a:extLst>
              <a:ext uri="{FF2B5EF4-FFF2-40B4-BE49-F238E27FC236}">
                <a16:creationId xmlns:a16="http://schemas.microsoft.com/office/drawing/2014/main" id="{C5ADE6CE-9CB1-D179-ED6E-54894B9AEBBE}"/>
              </a:ext>
            </a:extLst>
          </p:cNvPr>
          <p:cNvPicPr>
            <a:picLocks noChangeAspect="1"/>
          </p:cNvPicPr>
          <p:nvPr/>
        </p:nvPicPr>
        <p:blipFill>
          <a:blip r:embed="rId35">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2" name="TextBox 1">
            <a:extLst>
              <a:ext uri="{FF2B5EF4-FFF2-40B4-BE49-F238E27FC236}">
                <a16:creationId xmlns:a16="http://schemas.microsoft.com/office/drawing/2014/main" id="{704C76F8-14DF-0E8E-C783-30B8D45DDF50}"/>
              </a:ext>
            </a:extLst>
          </p:cNvPr>
          <p:cNvSpPr txBox="1"/>
          <p:nvPr/>
        </p:nvSpPr>
        <p:spPr>
          <a:xfrm>
            <a:off x="28216" y="6480658"/>
            <a:ext cx="434508" cy="369332"/>
          </a:xfrm>
          <a:prstGeom prst="rect">
            <a:avLst/>
          </a:prstGeom>
          <a:noFill/>
        </p:spPr>
        <p:txBody>
          <a:bodyPr wrap="square" rtlCol="0">
            <a:spAutoFit/>
          </a:bodyPr>
          <a:lstStyle/>
          <a:p>
            <a:r>
              <a:rPr lang="en-GB" b="1" dirty="0">
                <a:solidFill>
                  <a:schemeClr val="bg1"/>
                </a:solidFill>
                <a:latin typeface="Roboto" panose="02000000000000000000" pitchFamily="2" charset="0"/>
                <a:ea typeface="Roboto" panose="02000000000000000000" pitchFamily="2" charset="0"/>
                <a:cs typeface="Roboto" panose="02000000000000000000" pitchFamily="2" charset="0"/>
              </a:rPr>
              <a:t>5</a:t>
            </a:r>
          </a:p>
        </p:txBody>
      </p:sp>
    </p:spTree>
    <p:extLst>
      <p:ext uri="{BB962C8B-B14F-4D97-AF65-F5344CB8AC3E}">
        <p14:creationId xmlns:p14="http://schemas.microsoft.com/office/powerpoint/2010/main" val="383599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F00B2ACD-8481-4111-B61C-1DDE68AB67D2}"/>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DF9034F3-256C-CF26-3E98-BC522D76B982}"/>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1B078293-C46A-499C-EF40-566BC03B0D69}"/>
              </a:ext>
            </a:extLst>
          </p:cNvPr>
          <p:cNvSpPr txBox="1"/>
          <p:nvPr/>
        </p:nvSpPr>
        <p:spPr>
          <a:xfrm>
            <a:off x="148347" y="138129"/>
            <a:ext cx="1156694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How is the grid changing? </a:t>
            </a:r>
            <a:r>
              <a:rPr lang="en-GB" sz="3200" dirty="0">
                <a:solidFill>
                  <a:schemeClr val="bg1"/>
                </a:solidFill>
                <a:latin typeface="Roboto" panose="02000000000000000000" pitchFamily="2" charset="0"/>
                <a:ea typeface="Roboto" panose="02000000000000000000" pitchFamily="2" charset="0"/>
                <a:cs typeface="Roboto" panose="02000000000000000000" pitchFamily="2" charset="0"/>
              </a:rPr>
              <a:t>Demand growth</a:t>
            </a:r>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F86D0F4E-5B6E-97F5-1009-4502C1F27A7C}"/>
              </a:ext>
            </a:extLst>
          </p:cNvPr>
          <p:cNvSpPr txBox="1"/>
          <p:nvPr/>
        </p:nvSpPr>
        <p:spPr>
          <a:xfrm>
            <a:off x="1273" y="2394464"/>
            <a:ext cx="1539672" cy="2308324"/>
          </a:xfrm>
          <a:prstGeom prst="rect">
            <a:avLst/>
          </a:prstGeom>
          <a:solidFill>
            <a:srgbClr val="008080"/>
          </a:solidFill>
        </p:spPr>
        <p:txBody>
          <a:bodyPr wrap="square">
            <a:spAutoFit/>
          </a:bodyPr>
          <a:lstStyle/>
          <a:p>
            <a:pPr algn="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Potential new electricity demand to 2050 </a:t>
            </a:r>
          </a:p>
          <a:p>
            <a:pPr algn="r"/>
            <a:r>
              <a:rPr lang="en-GB" sz="1600"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en-GB" sz="1600" dirty="0" err="1">
                <a:solidFill>
                  <a:schemeClr val="bg1"/>
                </a:solidFill>
                <a:latin typeface="Roboto" panose="02000000000000000000" pitchFamily="2" charset="0"/>
                <a:ea typeface="Roboto" panose="02000000000000000000" pitchFamily="2" charset="0"/>
                <a:cs typeface="Roboto" panose="02000000000000000000" pitchFamily="2" charset="0"/>
              </a:rPr>
              <a:t>TWh</a:t>
            </a:r>
            <a:r>
              <a:rPr lang="en-GB" sz="1600">
                <a:solidFill>
                  <a:schemeClr val="bg1"/>
                </a:solidFill>
                <a:latin typeface="Roboto" panose="02000000000000000000" pitchFamily="2" charset="0"/>
                <a:ea typeface="Roboto" panose="02000000000000000000" pitchFamily="2" charset="0"/>
                <a:cs typeface="Roboto" panose="02000000000000000000" pitchFamily="2" charset="0"/>
              </a:rPr>
              <a:t>, Balanced Pathway scenario)</a:t>
            </a:r>
          </a:p>
          <a:p>
            <a:pPr algn="r"/>
            <a:endParaRPr lang="en-GB" sz="16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5" name="TextBox 24">
            <a:extLst>
              <a:ext uri="{FF2B5EF4-FFF2-40B4-BE49-F238E27FC236}">
                <a16:creationId xmlns:a16="http://schemas.microsoft.com/office/drawing/2014/main" id="{E8CA4C97-3DAB-3188-4701-4EA8FBD480E2}"/>
              </a:ext>
            </a:extLst>
          </p:cNvPr>
          <p:cNvSpPr txBox="1"/>
          <p:nvPr/>
        </p:nvSpPr>
        <p:spPr>
          <a:xfrm>
            <a:off x="1651000" y="1007205"/>
            <a:ext cx="7848600" cy="461665"/>
          </a:xfrm>
          <a:prstGeom prst="rect">
            <a:avLst/>
          </a:prstGeom>
          <a:noFill/>
        </p:spPr>
        <p:txBody>
          <a:bodyPr wrap="square" rtlCol="0">
            <a:spAutoFit/>
          </a:bodyPr>
          <a:lstStyle/>
          <a:p>
            <a:r>
              <a:rPr lang="en-GB" sz="2400">
                <a:solidFill>
                  <a:srgbClr val="008080"/>
                </a:solidFill>
                <a:latin typeface="Roboto" panose="02000000000000000000" pitchFamily="2" charset="0"/>
                <a:ea typeface="Roboto" panose="02000000000000000000" pitchFamily="2" charset="0"/>
                <a:cs typeface="Roboto" panose="02000000000000000000" pitchFamily="2" charset="0"/>
              </a:rPr>
              <a:t>Demand could double by 2050, including…</a:t>
            </a:r>
          </a:p>
        </p:txBody>
      </p:sp>
      <p:pic>
        <p:nvPicPr>
          <p:cNvPr id="3074" name="Picture 2" descr="About the Climate Change Committee - Climate Change Committee">
            <a:extLst>
              <a:ext uri="{FF2B5EF4-FFF2-40B4-BE49-F238E27FC236}">
                <a16:creationId xmlns:a16="http://schemas.microsoft.com/office/drawing/2014/main" id="{6A058F1D-FA09-F126-F83B-05E4B5AEE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46" y="5717890"/>
            <a:ext cx="1745327" cy="5847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1F8813C-B9BA-DB4E-C631-ADF9DB1F67D6}"/>
              </a:ext>
            </a:extLst>
          </p:cNvPr>
          <p:cNvSpPr txBox="1"/>
          <p:nvPr/>
        </p:nvSpPr>
        <p:spPr>
          <a:xfrm>
            <a:off x="12700" y="5301276"/>
            <a:ext cx="1314450" cy="338554"/>
          </a:xfrm>
          <a:prstGeom prst="rect">
            <a:avLst/>
          </a:prstGeom>
          <a:noFill/>
        </p:spPr>
        <p:txBody>
          <a:bodyPr wrap="square" rtlCol="0">
            <a:spAutoFit/>
          </a:bodyPr>
          <a:lstStyle/>
          <a:p>
            <a:r>
              <a:rPr lang="en-GB" sz="1600">
                <a:solidFill>
                  <a:srgbClr val="008080"/>
                </a:solidFill>
                <a:latin typeface="Roboto" panose="02000000000000000000" pitchFamily="2" charset="0"/>
                <a:ea typeface="Roboto" panose="02000000000000000000" pitchFamily="2" charset="0"/>
                <a:cs typeface="Roboto" panose="02000000000000000000" pitchFamily="2" charset="0"/>
              </a:rPr>
              <a:t>Source:</a:t>
            </a:r>
          </a:p>
        </p:txBody>
      </p:sp>
      <p:sp>
        <p:nvSpPr>
          <p:cNvPr id="29" name="Rectangle 28">
            <a:extLst>
              <a:ext uri="{FF2B5EF4-FFF2-40B4-BE49-F238E27FC236}">
                <a16:creationId xmlns:a16="http://schemas.microsoft.com/office/drawing/2014/main" id="{6D1FB914-BEE9-4D59-7BE8-3CAD15386AE8}"/>
              </a:ext>
            </a:extLst>
          </p:cNvPr>
          <p:cNvSpPr/>
          <p:nvPr/>
        </p:nvSpPr>
        <p:spPr>
          <a:xfrm>
            <a:off x="2882900" y="3835029"/>
            <a:ext cx="914400" cy="1664071"/>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E0E3ABA-99C6-4AC9-3C3C-B2193AF5D6AD}"/>
              </a:ext>
            </a:extLst>
          </p:cNvPr>
          <p:cNvSpPr/>
          <p:nvPr/>
        </p:nvSpPr>
        <p:spPr>
          <a:xfrm>
            <a:off x="4050219" y="3235387"/>
            <a:ext cx="914400" cy="612707"/>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1DF2BA9-149A-9A5B-DD61-0F38046C2F8E}"/>
              </a:ext>
            </a:extLst>
          </p:cNvPr>
          <p:cNvSpPr/>
          <p:nvPr/>
        </p:nvSpPr>
        <p:spPr>
          <a:xfrm>
            <a:off x="5148659" y="2720904"/>
            <a:ext cx="914400" cy="545030"/>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1172F87-C2FC-C371-2E2B-E221F9D2EA33}"/>
              </a:ext>
            </a:extLst>
          </p:cNvPr>
          <p:cNvSpPr/>
          <p:nvPr/>
        </p:nvSpPr>
        <p:spPr>
          <a:xfrm>
            <a:off x="6303278" y="2475412"/>
            <a:ext cx="914400" cy="277440"/>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1D0C67B-22AC-257F-3FBD-FCF9CC949227}"/>
              </a:ext>
            </a:extLst>
          </p:cNvPr>
          <p:cNvSpPr/>
          <p:nvPr/>
        </p:nvSpPr>
        <p:spPr>
          <a:xfrm flipV="1">
            <a:off x="7361946" y="2313950"/>
            <a:ext cx="914400" cy="161462"/>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6959809F-2627-6022-1E5C-C232EB5AC777}"/>
              </a:ext>
            </a:extLst>
          </p:cNvPr>
          <p:cNvSpPr/>
          <p:nvPr/>
        </p:nvSpPr>
        <p:spPr>
          <a:xfrm flipV="1">
            <a:off x="8470900" y="2247939"/>
            <a:ext cx="914400" cy="88862"/>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F45229F-857E-A47A-8178-E8C2F48C7DC2}"/>
              </a:ext>
            </a:extLst>
          </p:cNvPr>
          <p:cNvSpPr/>
          <p:nvPr/>
        </p:nvSpPr>
        <p:spPr>
          <a:xfrm flipV="1">
            <a:off x="9625519" y="2236500"/>
            <a:ext cx="914400"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ECA2007D-0F2A-10DE-0CB2-2CE8D54D70FD}"/>
              </a:ext>
            </a:extLst>
          </p:cNvPr>
          <p:cNvSpPr txBox="1"/>
          <p:nvPr/>
        </p:nvSpPr>
        <p:spPr>
          <a:xfrm>
            <a:off x="2857499" y="5702434"/>
            <a:ext cx="1032933" cy="276999"/>
          </a:xfrm>
          <a:prstGeom prst="rect">
            <a:avLst/>
          </a:prstGeom>
          <a:noFill/>
        </p:spPr>
        <p:txBody>
          <a:bodyPr wrap="square" rtlCol="0">
            <a:spAutoFit/>
          </a:bodyPr>
          <a:lstStyle/>
          <a:p>
            <a:pPr algn="ctr"/>
            <a:r>
              <a:rPr lang="en-GB" sz="1200">
                <a:latin typeface="Roboto" panose="02000000000000000000" pitchFamily="2" charset="0"/>
                <a:ea typeface="Roboto" panose="02000000000000000000" pitchFamily="2" charset="0"/>
                <a:cs typeface="Roboto" panose="02000000000000000000" pitchFamily="2" charset="0"/>
              </a:rPr>
              <a:t>Baseline</a:t>
            </a:r>
          </a:p>
        </p:txBody>
      </p:sp>
      <p:sp>
        <p:nvSpPr>
          <p:cNvPr id="46" name="TextBox 45">
            <a:extLst>
              <a:ext uri="{FF2B5EF4-FFF2-40B4-BE49-F238E27FC236}">
                <a16:creationId xmlns:a16="http://schemas.microsoft.com/office/drawing/2014/main" id="{24CD0A5D-ACBE-6885-76B2-2BED882972C2}"/>
              </a:ext>
            </a:extLst>
          </p:cNvPr>
          <p:cNvSpPr txBox="1"/>
          <p:nvPr/>
        </p:nvSpPr>
        <p:spPr>
          <a:xfrm>
            <a:off x="5062793" y="5702434"/>
            <a:ext cx="1139501" cy="461665"/>
          </a:xfrm>
          <a:prstGeom prst="rect">
            <a:avLst/>
          </a:prstGeom>
          <a:noFill/>
        </p:spPr>
        <p:txBody>
          <a:bodyPr wrap="square" rtlCol="0">
            <a:spAutoFit/>
          </a:bodyPr>
          <a:lstStyle/>
          <a:p>
            <a:pPr algn="ctr"/>
            <a:r>
              <a:rPr lang="en-GB" sz="1200">
                <a:latin typeface="Roboto" panose="02000000000000000000" pitchFamily="2" charset="0"/>
                <a:ea typeface="Roboto" panose="02000000000000000000" pitchFamily="2" charset="0"/>
                <a:cs typeface="Roboto" panose="02000000000000000000" pitchFamily="2" charset="0"/>
              </a:rPr>
              <a:t>Residential buildings</a:t>
            </a:r>
          </a:p>
        </p:txBody>
      </p:sp>
      <p:sp>
        <p:nvSpPr>
          <p:cNvPr id="48" name="TextBox 47">
            <a:extLst>
              <a:ext uri="{FF2B5EF4-FFF2-40B4-BE49-F238E27FC236}">
                <a16:creationId xmlns:a16="http://schemas.microsoft.com/office/drawing/2014/main" id="{617E1357-1CC6-2DE1-43AB-F1EAD11ED881}"/>
              </a:ext>
            </a:extLst>
          </p:cNvPr>
          <p:cNvSpPr txBox="1"/>
          <p:nvPr/>
        </p:nvSpPr>
        <p:spPr>
          <a:xfrm>
            <a:off x="6117269" y="5702434"/>
            <a:ext cx="1139501" cy="646331"/>
          </a:xfrm>
          <a:prstGeom prst="rect">
            <a:avLst/>
          </a:prstGeom>
          <a:noFill/>
        </p:spPr>
        <p:txBody>
          <a:bodyPr wrap="square" rtlCol="0">
            <a:spAutoFit/>
          </a:bodyPr>
          <a:lstStyle/>
          <a:p>
            <a:pPr algn="ctr"/>
            <a:r>
              <a:rPr lang="en-GB" sz="1200">
                <a:latin typeface="Roboto" panose="02000000000000000000" pitchFamily="2" charset="0"/>
                <a:ea typeface="Roboto" panose="02000000000000000000" pitchFamily="2" charset="0"/>
                <a:cs typeface="Roboto" panose="02000000000000000000" pitchFamily="2" charset="0"/>
              </a:rPr>
              <a:t>Non-residential buildings</a:t>
            </a:r>
          </a:p>
        </p:txBody>
      </p:sp>
      <p:sp>
        <p:nvSpPr>
          <p:cNvPr id="49" name="TextBox 48">
            <a:extLst>
              <a:ext uri="{FF2B5EF4-FFF2-40B4-BE49-F238E27FC236}">
                <a16:creationId xmlns:a16="http://schemas.microsoft.com/office/drawing/2014/main" id="{341C1222-5820-FF75-2655-46645293C960}"/>
              </a:ext>
            </a:extLst>
          </p:cNvPr>
          <p:cNvSpPr txBox="1"/>
          <p:nvPr/>
        </p:nvSpPr>
        <p:spPr>
          <a:xfrm>
            <a:off x="7296476" y="5702434"/>
            <a:ext cx="1323816" cy="461665"/>
          </a:xfrm>
          <a:prstGeom prst="rect">
            <a:avLst/>
          </a:prstGeom>
          <a:noFill/>
        </p:spPr>
        <p:txBody>
          <a:bodyPr wrap="square" rtlCol="0">
            <a:spAutoFit/>
          </a:bodyPr>
          <a:lstStyle/>
          <a:p>
            <a:pPr algn="ctr"/>
            <a:r>
              <a:rPr lang="en-GB" sz="1200">
                <a:latin typeface="Roboto" panose="02000000000000000000" pitchFamily="2" charset="0"/>
                <a:ea typeface="Roboto" panose="02000000000000000000" pitchFamily="2" charset="0"/>
                <a:cs typeface="Roboto" panose="02000000000000000000" pitchFamily="2" charset="0"/>
              </a:rPr>
              <a:t>Manufacturing &amp; construction</a:t>
            </a:r>
          </a:p>
        </p:txBody>
      </p:sp>
      <p:sp>
        <p:nvSpPr>
          <p:cNvPr id="50" name="TextBox 49">
            <a:extLst>
              <a:ext uri="{FF2B5EF4-FFF2-40B4-BE49-F238E27FC236}">
                <a16:creationId xmlns:a16="http://schemas.microsoft.com/office/drawing/2014/main" id="{2E3F7B41-2321-1A35-D509-2E8489E204BC}"/>
              </a:ext>
            </a:extLst>
          </p:cNvPr>
          <p:cNvSpPr txBox="1"/>
          <p:nvPr/>
        </p:nvSpPr>
        <p:spPr>
          <a:xfrm>
            <a:off x="8493003" y="5702434"/>
            <a:ext cx="1323816" cy="276999"/>
          </a:xfrm>
          <a:prstGeom prst="rect">
            <a:avLst/>
          </a:prstGeom>
          <a:noFill/>
        </p:spPr>
        <p:txBody>
          <a:bodyPr wrap="square" rtlCol="0">
            <a:spAutoFit/>
          </a:bodyPr>
          <a:lstStyle/>
          <a:p>
            <a:pPr algn="ctr"/>
            <a:r>
              <a:rPr lang="en-GB" sz="1200">
                <a:latin typeface="Roboto" panose="02000000000000000000" pitchFamily="2" charset="0"/>
                <a:ea typeface="Roboto" panose="02000000000000000000" pitchFamily="2" charset="0"/>
                <a:cs typeface="Roboto" panose="02000000000000000000" pitchFamily="2" charset="0"/>
              </a:rPr>
              <a:t>Fuel supply</a:t>
            </a:r>
          </a:p>
        </p:txBody>
      </p:sp>
      <p:sp>
        <p:nvSpPr>
          <p:cNvPr id="56" name="TextBox 55">
            <a:extLst>
              <a:ext uri="{FF2B5EF4-FFF2-40B4-BE49-F238E27FC236}">
                <a16:creationId xmlns:a16="http://schemas.microsoft.com/office/drawing/2014/main" id="{4D28B9EC-1A3B-C375-A16D-D1812712C2ED}"/>
              </a:ext>
            </a:extLst>
          </p:cNvPr>
          <p:cNvSpPr txBox="1"/>
          <p:nvPr/>
        </p:nvSpPr>
        <p:spPr>
          <a:xfrm>
            <a:off x="9557834" y="5702434"/>
            <a:ext cx="1323816" cy="276999"/>
          </a:xfrm>
          <a:prstGeom prst="rect">
            <a:avLst/>
          </a:prstGeom>
          <a:noFill/>
        </p:spPr>
        <p:txBody>
          <a:bodyPr wrap="square" rtlCol="0">
            <a:spAutoFit/>
          </a:bodyPr>
          <a:lstStyle/>
          <a:p>
            <a:pPr algn="ctr"/>
            <a:r>
              <a:rPr lang="en-GB" sz="1200">
                <a:latin typeface="Roboto" panose="02000000000000000000" pitchFamily="2" charset="0"/>
                <a:ea typeface="Roboto" panose="02000000000000000000" pitchFamily="2" charset="0"/>
                <a:cs typeface="Roboto" panose="02000000000000000000" pitchFamily="2" charset="0"/>
              </a:rPr>
              <a:t>Other</a:t>
            </a:r>
          </a:p>
        </p:txBody>
      </p:sp>
      <p:sp>
        <p:nvSpPr>
          <p:cNvPr id="58" name="TextBox 57">
            <a:extLst>
              <a:ext uri="{FF2B5EF4-FFF2-40B4-BE49-F238E27FC236}">
                <a16:creationId xmlns:a16="http://schemas.microsoft.com/office/drawing/2014/main" id="{96ADCCE4-F95B-5588-B498-492F37D2E728}"/>
              </a:ext>
            </a:extLst>
          </p:cNvPr>
          <p:cNvSpPr txBox="1"/>
          <p:nvPr/>
        </p:nvSpPr>
        <p:spPr>
          <a:xfrm>
            <a:off x="10368088" y="5702434"/>
            <a:ext cx="1551047" cy="276999"/>
          </a:xfrm>
          <a:prstGeom prst="rect">
            <a:avLst/>
          </a:prstGeom>
          <a:noFill/>
        </p:spPr>
        <p:txBody>
          <a:bodyPr wrap="square" rtlCol="0">
            <a:spAutoFit/>
          </a:bodyPr>
          <a:lstStyle/>
          <a:p>
            <a:pPr algn="ctr"/>
            <a:r>
              <a:rPr lang="en-GB" sz="1200">
                <a:latin typeface="Roboto" panose="02000000000000000000" pitchFamily="2" charset="0"/>
                <a:ea typeface="Roboto" panose="02000000000000000000" pitchFamily="2" charset="0"/>
                <a:cs typeface="Roboto" panose="02000000000000000000" pitchFamily="2" charset="0"/>
              </a:rPr>
              <a:t>Total</a:t>
            </a:r>
          </a:p>
        </p:txBody>
      </p:sp>
      <p:sp>
        <p:nvSpPr>
          <p:cNvPr id="59" name="TextBox 58">
            <a:extLst>
              <a:ext uri="{FF2B5EF4-FFF2-40B4-BE49-F238E27FC236}">
                <a16:creationId xmlns:a16="http://schemas.microsoft.com/office/drawing/2014/main" id="{5B884828-EAE4-DEDB-FA22-D290D1FA2218}"/>
              </a:ext>
            </a:extLst>
          </p:cNvPr>
          <p:cNvSpPr txBox="1"/>
          <p:nvPr/>
        </p:nvSpPr>
        <p:spPr>
          <a:xfrm>
            <a:off x="1718822" y="1595562"/>
            <a:ext cx="1032933" cy="4247317"/>
          </a:xfrm>
          <a:prstGeom prst="rect">
            <a:avLst/>
          </a:prstGeom>
          <a:noFill/>
        </p:spPr>
        <p:txBody>
          <a:bodyPr wrap="square" rtlCol="0">
            <a:spAutoFit/>
          </a:bodyPr>
          <a:lstStyle/>
          <a:p>
            <a:pPr algn="r"/>
            <a:r>
              <a:rPr lang="en-GB" b="1">
                <a:solidFill>
                  <a:srgbClr val="008080"/>
                </a:solidFill>
                <a:latin typeface="Roboto" panose="02000000000000000000" pitchFamily="2" charset="0"/>
                <a:ea typeface="Roboto" panose="02000000000000000000" pitchFamily="2" charset="0"/>
                <a:cs typeface="Roboto" panose="02000000000000000000" pitchFamily="2" charset="0"/>
              </a:rPr>
              <a:t>700</a:t>
            </a:r>
          </a:p>
          <a:p>
            <a:pPr algn="r"/>
            <a:endParaRPr lang="en-GB" b="1">
              <a:solidFill>
                <a:srgbClr val="008080"/>
              </a:solidFill>
              <a:latin typeface="Roboto" panose="02000000000000000000" pitchFamily="2" charset="0"/>
              <a:ea typeface="Roboto" panose="02000000000000000000" pitchFamily="2" charset="0"/>
              <a:cs typeface="Roboto" panose="02000000000000000000" pitchFamily="2" charset="0"/>
            </a:endParaRPr>
          </a:p>
          <a:p>
            <a:pPr algn="r"/>
            <a:r>
              <a:rPr lang="en-GB" b="1">
                <a:solidFill>
                  <a:srgbClr val="008080"/>
                </a:solidFill>
                <a:latin typeface="Roboto" panose="02000000000000000000" pitchFamily="2" charset="0"/>
                <a:ea typeface="Roboto" panose="02000000000000000000" pitchFamily="2" charset="0"/>
                <a:cs typeface="Roboto" panose="02000000000000000000" pitchFamily="2" charset="0"/>
              </a:rPr>
              <a:t>600</a:t>
            </a:r>
          </a:p>
          <a:p>
            <a:pPr algn="r"/>
            <a:endParaRPr lang="en-GB" b="1">
              <a:solidFill>
                <a:srgbClr val="008080"/>
              </a:solidFill>
              <a:latin typeface="Roboto" panose="02000000000000000000" pitchFamily="2" charset="0"/>
              <a:ea typeface="Roboto" panose="02000000000000000000" pitchFamily="2" charset="0"/>
              <a:cs typeface="Roboto" panose="02000000000000000000" pitchFamily="2" charset="0"/>
            </a:endParaRPr>
          </a:p>
          <a:p>
            <a:pPr algn="r"/>
            <a:r>
              <a:rPr lang="en-GB" b="1">
                <a:solidFill>
                  <a:srgbClr val="008080"/>
                </a:solidFill>
                <a:latin typeface="Roboto" panose="02000000000000000000" pitchFamily="2" charset="0"/>
                <a:ea typeface="Roboto" panose="02000000000000000000" pitchFamily="2" charset="0"/>
                <a:cs typeface="Roboto" panose="02000000000000000000" pitchFamily="2" charset="0"/>
              </a:rPr>
              <a:t>500</a:t>
            </a:r>
          </a:p>
          <a:p>
            <a:pPr algn="r"/>
            <a:endParaRPr lang="en-GB" b="1">
              <a:solidFill>
                <a:srgbClr val="008080"/>
              </a:solidFill>
              <a:latin typeface="Roboto" panose="02000000000000000000" pitchFamily="2" charset="0"/>
              <a:ea typeface="Roboto" panose="02000000000000000000" pitchFamily="2" charset="0"/>
              <a:cs typeface="Roboto" panose="02000000000000000000" pitchFamily="2" charset="0"/>
            </a:endParaRPr>
          </a:p>
          <a:p>
            <a:pPr algn="r"/>
            <a:r>
              <a:rPr lang="en-GB" b="1">
                <a:solidFill>
                  <a:srgbClr val="008080"/>
                </a:solidFill>
                <a:latin typeface="Roboto" panose="02000000000000000000" pitchFamily="2" charset="0"/>
                <a:ea typeface="Roboto" panose="02000000000000000000" pitchFamily="2" charset="0"/>
                <a:cs typeface="Roboto" panose="02000000000000000000" pitchFamily="2" charset="0"/>
              </a:rPr>
              <a:t>400</a:t>
            </a:r>
          </a:p>
          <a:p>
            <a:pPr algn="r"/>
            <a:endParaRPr lang="en-GB" b="1">
              <a:solidFill>
                <a:srgbClr val="008080"/>
              </a:solidFill>
              <a:latin typeface="Roboto" panose="02000000000000000000" pitchFamily="2" charset="0"/>
              <a:ea typeface="Roboto" panose="02000000000000000000" pitchFamily="2" charset="0"/>
              <a:cs typeface="Roboto" panose="02000000000000000000" pitchFamily="2" charset="0"/>
            </a:endParaRPr>
          </a:p>
          <a:p>
            <a:pPr algn="r"/>
            <a:r>
              <a:rPr lang="en-GB" b="1">
                <a:solidFill>
                  <a:srgbClr val="008080"/>
                </a:solidFill>
                <a:latin typeface="Roboto" panose="02000000000000000000" pitchFamily="2" charset="0"/>
                <a:ea typeface="Roboto" panose="02000000000000000000" pitchFamily="2" charset="0"/>
                <a:cs typeface="Roboto" panose="02000000000000000000" pitchFamily="2" charset="0"/>
              </a:rPr>
              <a:t>300</a:t>
            </a:r>
          </a:p>
          <a:p>
            <a:pPr algn="r"/>
            <a:endParaRPr lang="en-GB" b="1">
              <a:solidFill>
                <a:srgbClr val="008080"/>
              </a:solidFill>
              <a:latin typeface="Roboto" panose="02000000000000000000" pitchFamily="2" charset="0"/>
              <a:ea typeface="Roboto" panose="02000000000000000000" pitchFamily="2" charset="0"/>
              <a:cs typeface="Roboto" panose="02000000000000000000" pitchFamily="2" charset="0"/>
            </a:endParaRPr>
          </a:p>
          <a:p>
            <a:pPr algn="r"/>
            <a:r>
              <a:rPr lang="en-GB" b="1">
                <a:solidFill>
                  <a:srgbClr val="008080"/>
                </a:solidFill>
                <a:latin typeface="Roboto" panose="02000000000000000000" pitchFamily="2" charset="0"/>
                <a:ea typeface="Roboto" panose="02000000000000000000" pitchFamily="2" charset="0"/>
                <a:cs typeface="Roboto" panose="02000000000000000000" pitchFamily="2" charset="0"/>
              </a:rPr>
              <a:t>200</a:t>
            </a:r>
          </a:p>
          <a:p>
            <a:pPr algn="r"/>
            <a:endParaRPr lang="en-GB" b="1">
              <a:solidFill>
                <a:srgbClr val="008080"/>
              </a:solidFill>
              <a:latin typeface="Roboto" panose="02000000000000000000" pitchFamily="2" charset="0"/>
              <a:ea typeface="Roboto" panose="02000000000000000000" pitchFamily="2" charset="0"/>
              <a:cs typeface="Roboto" panose="02000000000000000000" pitchFamily="2" charset="0"/>
            </a:endParaRPr>
          </a:p>
          <a:p>
            <a:pPr algn="r"/>
            <a:r>
              <a:rPr lang="en-GB" b="1">
                <a:solidFill>
                  <a:srgbClr val="008080"/>
                </a:solidFill>
                <a:latin typeface="Roboto" panose="02000000000000000000" pitchFamily="2" charset="0"/>
                <a:ea typeface="Roboto" panose="02000000000000000000" pitchFamily="2" charset="0"/>
                <a:cs typeface="Roboto" panose="02000000000000000000" pitchFamily="2" charset="0"/>
              </a:rPr>
              <a:t>100</a:t>
            </a:r>
          </a:p>
          <a:p>
            <a:pPr algn="r"/>
            <a:endParaRPr lang="en-GB" b="1">
              <a:solidFill>
                <a:srgbClr val="008080"/>
              </a:solidFill>
              <a:latin typeface="Roboto" panose="02000000000000000000" pitchFamily="2" charset="0"/>
              <a:ea typeface="Roboto" panose="02000000000000000000" pitchFamily="2" charset="0"/>
              <a:cs typeface="Roboto" panose="02000000000000000000" pitchFamily="2" charset="0"/>
            </a:endParaRPr>
          </a:p>
          <a:p>
            <a:pPr algn="r"/>
            <a:r>
              <a:rPr lang="en-GB" b="1">
                <a:solidFill>
                  <a:srgbClr val="008080"/>
                </a:solidFill>
                <a:latin typeface="Roboto" panose="02000000000000000000" pitchFamily="2" charset="0"/>
                <a:ea typeface="Roboto" panose="02000000000000000000" pitchFamily="2" charset="0"/>
                <a:cs typeface="Roboto" panose="02000000000000000000" pitchFamily="2" charset="0"/>
              </a:rPr>
              <a:t>0</a:t>
            </a:r>
          </a:p>
        </p:txBody>
      </p:sp>
      <p:grpSp>
        <p:nvGrpSpPr>
          <p:cNvPr id="69" name="Group 68">
            <a:extLst>
              <a:ext uri="{FF2B5EF4-FFF2-40B4-BE49-F238E27FC236}">
                <a16:creationId xmlns:a16="http://schemas.microsoft.com/office/drawing/2014/main" id="{CAA3C624-4800-EF61-8500-23627B28FE92}"/>
              </a:ext>
            </a:extLst>
          </p:cNvPr>
          <p:cNvGrpSpPr/>
          <p:nvPr/>
        </p:nvGrpSpPr>
        <p:grpSpPr>
          <a:xfrm>
            <a:off x="11097683" y="6513554"/>
            <a:ext cx="1011528" cy="296390"/>
            <a:chOff x="11097683" y="6513554"/>
            <a:chExt cx="1011528" cy="296390"/>
          </a:xfrm>
        </p:grpSpPr>
        <p:grpSp>
          <p:nvGrpSpPr>
            <p:cNvPr id="75" name="Group 74">
              <a:extLst>
                <a:ext uri="{FF2B5EF4-FFF2-40B4-BE49-F238E27FC236}">
                  <a16:creationId xmlns:a16="http://schemas.microsoft.com/office/drawing/2014/main" id="{2859CD3F-D4B3-2F18-2A48-0CB5509B031A}"/>
                </a:ext>
              </a:extLst>
            </p:cNvPr>
            <p:cNvGrpSpPr/>
            <p:nvPr/>
          </p:nvGrpSpPr>
          <p:grpSpPr>
            <a:xfrm>
              <a:off x="11097683" y="6513554"/>
              <a:ext cx="1011528" cy="296390"/>
              <a:chOff x="8948148" y="5756915"/>
              <a:chExt cx="3002166" cy="920334"/>
            </a:xfrm>
          </p:grpSpPr>
          <p:sp>
            <p:nvSpPr>
              <p:cNvPr id="84" name="Oval 83">
                <a:extLst>
                  <a:ext uri="{FF2B5EF4-FFF2-40B4-BE49-F238E27FC236}">
                    <a16:creationId xmlns:a16="http://schemas.microsoft.com/office/drawing/2014/main" id="{E07860DE-A22F-9DC5-4245-5E30BD2E035C}"/>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F7E378C3-E612-02C3-53FA-FEB9A15EB5D7}"/>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Graphic 86" descr="Electric Tower outline">
                <a:extLst>
                  <a:ext uri="{FF2B5EF4-FFF2-40B4-BE49-F238E27FC236}">
                    <a16:creationId xmlns:a16="http://schemas.microsoft.com/office/drawing/2014/main" id="{EE388CC8-B665-C325-CC82-39B824795F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9248" y="5828015"/>
                <a:ext cx="772200" cy="772200"/>
              </a:xfrm>
              <a:prstGeom prst="rect">
                <a:avLst/>
              </a:prstGeom>
            </p:spPr>
          </p:pic>
          <p:pic>
            <p:nvPicPr>
              <p:cNvPr id="88" name="Graphic 87" descr="Plugged Unplugged outline">
                <a:extLst>
                  <a:ext uri="{FF2B5EF4-FFF2-40B4-BE49-F238E27FC236}">
                    <a16:creationId xmlns:a16="http://schemas.microsoft.com/office/drawing/2014/main" id="{428C0EED-AC0F-8B41-2766-23F7DB1E17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1081984" y="5854993"/>
                <a:ext cx="822258" cy="822256"/>
              </a:xfrm>
              <a:prstGeom prst="rect">
                <a:avLst/>
              </a:prstGeom>
            </p:spPr>
          </p:pic>
        </p:grpSp>
        <p:grpSp>
          <p:nvGrpSpPr>
            <p:cNvPr id="76" name="Group 75">
              <a:extLst>
                <a:ext uri="{FF2B5EF4-FFF2-40B4-BE49-F238E27FC236}">
                  <a16:creationId xmlns:a16="http://schemas.microsoft.com/office/drawing/2014/main" id="{6D16CDE9-1EF5-C023-1F3B-7908B1B1853E}"/>
                </a:ext>
              </a:extLst>
            </p:cNvPr>
            <p:cNvGrpSpPr/>
            <p:nvPr/>
          </p:nvGrpSpPr>
          <p:grpSpPr>
            <a:xfrm>
              <a:off x="11449401" y="6513554"/>
              <a:ext cx="308091" cy="294479"/>
              <a:chOff x="11449401" y="6513554"/>
              <a:chExt cx="308091" cy="294479"/>
            </a:xfrm>
          </p:grpSpPr>
          <p:sp>
            <p:nvSpPr>
              <p:cNvPr id="77" name="Oval 76">
                <a:extLst>
                  <a:ext uri="{FF2B5EF4-FFF2-40B4-BE49-F238E27FC236}">
                    <a16:creationId xmlns:a16="http://schemas.microsoft.com/office/drawing/2014/main" id="{6FAA0FC1-F302-6AC2-5FE7-43C6B4F9ED01}"/>
                  </a:ext>
                </a:extLst>
              </p:cNvPr>
              <p:cNvSpPr/>
              <p:nvPr/>
            </p:nvSpPr>
            <p:spPr>
              <a:xfrm>
                <a:off x="11449401" y="6513554"/>
                <a:ext cx="308091" cy="2944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3" name="Picture 82">
                <a:extLst>
                  <a:ext uri="{FF2B5EF4-FFF2-40B4-BE49-F238E27FC236}">
                    <a16:creationId xmlns:a16="http://schemas.microsoft.com/office/drawing/2014/main" id="{43C12136-FBC1-1CEB-B446-BB7E8B278C0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500649" y="6548617"/>
                <a:ext cx="205593" cy="216373"/>
              </a:xfrm>
              <a:prstGeom prst="rect">
                <a:avLst/>
              </a:prstGeom>
            </p:spPr>
          </p:pic>
        </p:grpSp>
      </p:grpSp>
      <p:pic>
        <p:nvPicPr>
          <p:cNvPr id="90" name="Picture 89" descr="A green logo with text&#10;&#10;Description automatically generated">
            <a:extLst>
              <a:ext uri="{FF2B5EF4-FFF2-40B4-BE49-F238E27FC236}">
                <a16:creationId xmlns:a16="http://schemas.microsoft.com/office/drawing/2014/main" id="{4D243C56-7F22-F097-01B7-D85B251BD19F}"/>
              </a:ext>
            </a:extLst>
          </p:cNvPr>
          <p:cNvPicPr>
            <a:picLocks noChangeAspect="1"/>
          </p:cNvPicPr>
          <p:nvPr/>
        </p:nvPicPr>
        <p:blipFill>
          <a:blip r:embed="rId9">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95" name="Rectangle 94">
            <a:extLst>
              <a:ext uri="{FF2B5EF4-FFF2-40B4-BE49-F238E27FC236}">
                <a16:creationId xmlns:a16="http://schemas.microsoft.com/office/drawing/2014/main" id="{9342A9E4-0BCA-1E11-A974-CCD93D6F006D}"/>
              </a:ext>
            </a:extLst>
          </p:cNvPr>
          <p:cNvSpPr/>
          <p:nvPr/>
        </p:nvSpPr>
        <p:spPr>
          <a:xfrm flipV="1">
            <a:off x="10697071" y="2225078"/>
            <a:ext cx="914400" cy="3264047"/>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5515CBCC-4FFC-14E1-9BB7-AA06C0B68A92}"/>
              </a:ext>
            </a:extLst>
          </p:cNvPr>
          <p:cNvSpPr txBox="1"/>
          <p:nvPr/>
        </p:nvSpPr>
        <p:spPr>
          <a:xfrm>
            <a:off x="3931191" y="5702434"/>
            <a:ext cx="1139501" cy="461665"/>
          </a:xfrm>
          <a:prstGeom prst="rect">
            <a:avLst/>
          </a:prstGeom>
          <a:noFill/>
        </p:spPr>
        <p:txBody>
          <a:bodyPr wrap="square" rtlCol="0">
            <a:spAutoFit/>
          </a:bodyPr>
          <a:lstStyle/>
          <a:p>
            <a:pPr algn="ctr"/>
            <a:r>
              <a:rPr lang="en-GB" sz="1200">
                <a:latin typeface="Roboto" panose="02000000000000000000" pitchFamily="2" charset="0"/>
                <a:ea typeface="Roboto" panose="02000000000000000000" pitchFamily="2" charset="0"/>
                <a:cs typeface="Roboto" panose="02000000000000000000" pitchFamily="2" charset="0"/>
              </a:rPr>
              <a:t>Surface transport</a:t>
            </a:r>
          </a:p>
        </p:txBody>
      </p:sp>
      <p:sp>
        <p:nvSpPr>
          <p:cNvPr id="2" name="TextBox 1">
            <a:extLst>
              <a:ext uri="{FF2B5EF4-FFF2-40B4-BE49-F238E27FC236}">
                <a16:creationId xmlns:a16="http://schemas.microsoft.com/office/drawing/2014/main" id="{1C9DBAAC-37D9-D988-16FA-9E2A9EBD1948}"/>
              </a:ext>
            </a:extLst>
          </p:cNvPr>
          <p:cNvSpPr txBox="1"/>
          <p:nvPr/>
        </p:nvSpPr>
        <p:spPr>
          <a:xfrm>
            <a:off x="28216" y="6480658"/>
            <a:ext cx="434508"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6</a:t>
            </a:r>
          </a:p>
        </p:txBody>
      </p:sp>
    </p:spTree>
    <p:extLst>
      <p:ext uri="{BB962C8B-B14F-4D97-AF65-F5344CB8AC3E}">
        <p14:creationId xmlns:p14="http://schemas.microsoft.com/office/powerpoint/2010/main" val="383660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D3AC7FC-BD74-BB1D-053A-19BBA487D511}"/>
              </a:ext>
            </a:extLst>
          </p:cNvPr>
          <p:cNvPicPr>
            <a:picLocks noChangeAspect="1"/>
          </p:cNvPicPr>
          <p:nvPr/>
        </p:nvPicPr>
        <p:blipFill>
          <a:blip r:embed="rId3"/>
          <a:stretch>
            <a:fillRect/>
          </a:stretch>
        </p:blipFill>
        <p:spPr>
          <a:xfrm>
            <a:off x="2475114" y="836090"/>
            <a:ext cx="7590110" cy="5672111"/>
          </a:xfrm>
          <a:prstGeom prst="rect">
            <a:avLst/>
          </a:prstGeom>
        </p:spPr>
      </p:pic>
      <p:sp>
        <p:nvSpPr>
          <p:cNvPr id="39" name="Rectangle 38">
            <a:extLst>
              <a:ext uri="{FF2B5EF4-FFF2-40B4-BE49-F238E27FC236}">
                <a16:creationId xmlns:a16="http://schemas.microsoft.com/office/drawing/2014/main" id="{06F0FF60-C1D9-4DED-B383-EB9E4AF304FC}"/>
              </a:ext>
            </a:extLst>
          </p:cNvPr>
          <p:cNvSpPr/>
          <p:nvPr/>
        </p:nvSpPr>
        <p:spPr>
          <a:xfrm>
            <a:off x="1640840" y="5207000"/>
            <a:ext cx="2123440" cy="404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480646D-F9B8-A1B5-7E69-4F348594B534}"/>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E2608BE-A527-1AFC-67E2-D6C7AB378C58}"/>
              </a:ext>
            </a:extLst>
          </p:cNvPr>
          <p:cNvSpPr txBox="1"/>
          <p:nvPr/>
        </p:nvSpPr>
        <p:spPr>
          <a:xfrm>
            <a:off x="148347" y="138129"/>
            <a:ext cx="11566940" cy="646331"/>
          </a:xfrm>
          <a:prstGeom prst="rect">
            <a:avLst/>
          </a:prstGeom>
          <a:noFill/>
        </p:spPr>
        <p:txBody>
          <a:bodyPr wrap="square">
            <a:spAutoFit/>
          </a:bodyP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What are DNOs? </a:t>
            </a:r>
            <a:r>
              <a:rPr lang="en-GB" sz="3200" dirty="0">
                <a:solidFill>
                  <a:schemeClr val="bg1"/>
                </a:solidFill>
                <a:latin typeface="Roboto" panose="02000000000000000000" pitchFamily="2" charset="0"/>
                <a:ea typeface="Roboto" panose="02000000000000000000" pitchFamily="2" charset="0"/>
                <a:cs typeface="Roboto" panose="02000000000000000000" pitchFamily="2" charset="0"/>
              </a:rPr>
              <a:t>License areas</a:t>
            </a:r>
            <a:endParaRPr lang="en-GB"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E0C7B01E-5B27-5032-FE13-1C63C982EACF}"/>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F085ED2F-9C72-6B18-B67A-4533097A477D}"/>
              </a:ext>
            </a:extLst>
          </p:cNvPr>
          <p:cNvGrpSpPr/>
          <p:nvPr/>
        </p:nvGrpSpPr>
        <p:grpSpPr>
          <a:xfrm>
            <a:off x="11097683" y="6513554"/>
            <a:ext cx="1011528" cy="296390"/>
            <a:chOff x="8948148" y="5756915"/>
            <a:chExt cx="3002166" cy="920334"/>
          </a:xfrm>
        </p:grpSpPr>
        <p:sp>
          <p:nvSpPr>
            <p:cNvPr id="11" name="Oval 10">
              <a:extLst>
                <a:ext uri="{FF2B5EF4-FFF2-40B4-BE49-F238E27FC236}">
                  <a16:creationId xmlns:a16="http://schemas.microsoft.com/office/drawing/2014/main" id="{8E3CCEAD-0512-146A-81D9-6DEE49A75AAE}"/>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FFC1281-608C-3BB6-D736-56B3B230BA44}"/>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B68B573-C825-E54B-926E-777E95DAAEC8}"/>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Electric Tower outline">
              <a:extLst>
                <a:ext uri="{FF2B5EF4-FFF2-40B4-BE49-F238E27FC236}">
                  <a16:creationId xmlns:a16="http://schemas.microsoft.com/office/drawing/2014/main" id="{2FA73709-ED25-7DAB-6FC8-C403285F4F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9248" y="5828015"/>
              <a:ext cx="772200" cy="772200"/>
            </a:xfrm>
            <a:prstGeom prst="rect">
              <a:avLst/>
            </a:prstGeom>
          </p:spPr>
        </p:pic>
        <p:pic>
          <p:nvPicPr>
            <p:cNvPr id="23" name="Graphic 22" descr="Plugged Unplugged outline">
              <a:extLst>
                <a:ext uri="{FF2B5EF4-FFF2-40B4-BE49-F238E27FC236}">
                  <a16:creationId xmlns:a16="http://schemas.microsoft.com/office/drawing/2014/main" id="{067F6DB8-6197-4A83-C55D-17AD0F8C8C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1081984" y="5854993"/>
              <a:ext cx="822258" cy="822256"/>
            </a:xfrm>
            <a:prstGeom prst="rect">
              <a:avLst/>
            </a:prstGeom>
          </p:spPr>
        </p:pic>
        <p:pic>
          <p:nvPicPr>
            <p:cNvPr id="24" name="Picture 23">
              <a:extLst>
                <a:ext uri="{FF2B5EF4-FFF2-40B4-BE49-F238E27FC236}">
                  <a16:creationId xmlns:a16="http://schemas.microsoft.com/office/drawing/2014/main" id="{201A9E8A-70FD-04E2-45F6-8FD518D50E9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154522" y="5900872"/>
              <a:ext cx="626643" cy="660154"/>
            </a:xfrm>
            <a:prstGeom prst="rect">
              <a:avLst/>
            </a:prstGeom>
          </p:spPr>
        </p:pic>
      </p:grpSp>
      <p:pic>
        <p:nvPicPr>
          <p:cNvPr id="31" name="Picture 30" descr="A green logo with text&#10;&#10;Description automatically generated">
            <a:extLst>
              <a:ext uri="{FF2B5EF4-FFF2-40B4-BE49-F238E27FC236}">
                <a16:creationId xmlns:a16="http://schemas.microsoft.com/office/drawing/2014/main" id="{CD176C6D-F0BC-AC2B-96AC-1A67A578A1E9}"/>
              </a:ext>
            </a:extLst>
          </p:cNvPr>
          <p:cNvPicPr>
            <a:picLocks noChangeAspect="1"/>
          </p:cNvPicPr>
          <p:nvPr/>
        </p:nvPicPr>
        <p:blipFill>
          <a:blip r:embed="rId9">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grpSp>
        <p:nvGrpSpPr>
          <p:cNvPr id="36" name="Group 35">
            <a:extLst>
              <a:ext uri="{FF2B5EF4-FFF2-40B4-BE49-F238E27FC236}">
                <a16:creationId xmlns:a16="http://schemas.microsoft.com/office/drawing/2014/main" id="{08F76817-604D-BA77-C3C5-1D3DA1A47653}"/>
              </a:ext>
            </a:extLst>
          </p:cNvPr>
          <p:cNvGrpSpPr/>
          <p:nvPr/>
        </p:nvGrpSpPr>
        <p:grpSpPr>
          <a:xfrm>
            <a:off x="1987729" y="5273996"/>
            <a:ext cx="1853230" cy="242884"/>
            <a:chOff x="9554532" y="4582057"/>
            <a:chExt cx="2180297" cy="292884"/>
          </a:xfrm>
          <a:solidFill>
            <a:schemeClr val="bg1"/>
          </a:solidFill>
        </p:grpSpPr>
        <p:pic>
          <p:nvPicPr>
            <p:cNvPr id="37" name="Picture 8" descr="National Grid PLC | Energy Solutions">
              <a:extLst>
                <a:ext uri="{FF2B5EF4-FFF2-40B4-BE49-F238E27FC236}">
                  <a16:creationId xmlns:a16="http://schemas.microsoft.com/office/drawing/2014/main" id="{8DFC0E11-D38A-436C-7177-A853BCF2CB1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197" t="36319" r="10007" b="36946"/>
            <a:stretch/>
          </p:blipFill>
          <p:spPr bwMode="auto">
            <a:xfrm>
              <a:off x="9554532" y="4582057"/>
              <a:ext cx="1385060" cy="292884"/>
            </a:xfrm>
            <a:prstGeom prst="rect">
              <a:avLst/>
            </a:prstGeom>
            <a:grpFill/>
          </p:spPr>
        </p:pic>
        <p:pic>
          <p:nvPicPr>
            <p:cNvPr id="38" name="Picture 18" descr="Home - National Grid">
              <a:extLst>
                <a:ext uri="{FF2B5EF4-FFF2-40B4-BE49-F238E27FC236}">
                  <a16:creationId xmlns:a16="http://schemas.microsoft.com/office/drawing/2014/main" id="{F7984AFC-88EE-FBDD-AA58-CB7E46E457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71364" y="4617774"/>
              <a:ext cx="763465" cy="214824"/>
            </a:xfrm>
            <a:prstGeom prst="rect">
              <a:avLst/>
            </a:prstGeom>
            <a:grpFill/>
          </p:spPr>
        </p:pic>
      </p:grpSp>
      <p:sp>
        <p:nvSpPr>
          <p:cNvPr id="2" name="TextBox 1">
            <a:extLst>
              <a:ext uri="{FF2B5EF4-FFF2-40B4-BE49-F238E27FC236}">
                <a16:creationId xmlns:a16="http://schemas.microsoft.com/office/drawing/2014/main" id="{E22BA05F-F39C-8B17-2A5F-3AD84088F508}"/>
              </a:ext>
            </a:extLst>
          </p:cNvPr>
          <p:cNvSpPr txBox="1"/>
          <p:nvPr/>
        </p:nvSpPr>
        <p:spPr>
          <a:xfrm>
            <a:off x="28216" y="6480658"/>
            <a:ext cx="434508"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7</a:t>
            </a:r>
          </a:p>
        </p:txBody>
      </p:sp>
      <p:sp>
        <p:nvSpPr>
          <p:cNvPr id="3" name="TextBox 2">
            <a:extLst>
              <a:ext uri="{FF2B5EF4-FFF2-40B4-BE49-F238E27FC236}">
                <a16:creationId xmlns:a16="http://schemas.microsoft.com/office/drawing/2014/main" id="{72F72533-DFA9-3F29-F9CA-8BD44770BB01}"/>
              </a:ext>
            </a:extLst>
          </p:cNvPr>
          <p:cNvSpPr txBox="1"/>
          <p:nvPr/>
        </p:nvSpPr>
        <p:spPr>
          <a:xfrm>
            <a:off x="3885" y="1023050"/>
            <a:ext cx="6386743" cy="923330"/>
          </a:xfrm>
          <a:prstGeom prst="rect">
            <a:avLst/>
          </a:prstGeom>
          <a:solidFill>
            <a:srgbClr val="008080"/>
          </a:solidFill>
        </p:spPr>
        <p:txBody>
          <a:bodyPr wrap="square">
            <a:spAutoFit/>
          </a:bodyPr>
          <a:lstStyle/>
          <a:p>
            <a:r>
              <a:rPr lang="en-GB">
                <a:solidFill>
                  <a:schemeClr val="bg1"/>
                </a:solidFill>
                <a:latin typeface="Roboto" panose="02000000000000000000" pitchFamily="2" charset="0"/>
                <a:ea typeface="Roboto" panose="02000000000000000000" pitchFamily="2" charset="0"/>
                <a:cs typeface="Roboto" panose="02000000000000000000" pitchFamily="2" charset="0"/>
              </a:rPr>
              <a:t>Dorset’s </a:t>
            </a:r>
            <a:r>
              <a:rPr lang="en-GB" b="1">
                <a:solidFill>
                  <a:schemeClr val="bg1"/>
                </a:solidFill>
                <a:latin typeface="Roboto" panose="02000000000000000000" pitchFamily="2" charset="0"/>
                <a:ea typeface="Roboto" panose="02000000000000000000" pitchFamily="2" charset="0"/>
                <a:cs typeface="Roboto" panose="02000000000000000000" pitchFamily="2" charset="0"/>
              </a:rPr>
              <a:t>Distribution Network Operators (DNOs)</a:t>
            </a:r>
            <a:r>
              <a:rPr lang="en-GB">
                <a:solidFill>
                  <a:schemeClr val="bg1"/>
                </a:solidFill>
                <a:latin typeface="Roboto" panose="02000000000000000000" pitchFamily="2" charset="0"/>
                <a:ea typeface="Roboto" panose="02000000000000000000" pitchFamily="2" charset="0"/>
                <a:cs typeface="Roboto" panose="02000000000000000000" pitchFamily="2" charset="0"/>
              </a:rPr>
              <a:t> are</a:t>
            </a: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Scottish &amp; Southern Electricity Networks (SSEN) </a:t>
            </a:r>
          </a:p>
          <a:p>
            <a:pPr marL="285750" indent="-285750">
              <a:buFont typeface="Arial" panose="020B0604020202020204" pitchFamily="34" charset="0"/>
              <a:buChar char="•"/>
            </a:pPr>
            <a:r>
              <a:rPr lang="en-GB">
                <a:solidFill>
                  <a:schemeClr val="bg1"/>
                </a:solidFill>
                <a:latin typeface="Roboto" panose="02000000000000000000" pitchFamily="2" charset="0"/>
                <a:ea typeface="Roboto" panose="02000000000000000000" pitchFamily="2" charset="0"/>
                <a:cs typeface="Roboto" panose="02000000000000000000" pitchFamily="2" charset="0"/>
              </a:rPr>
              <a:t>National Grid Electricity Distribution (NGED)</a:t>
            </a:r>
          </a:p>
        </p:txBody>
      </p:sp>
    </p:spTree>
    <p:extLst>
      <p:ext uri="{BB962C8B-B14F-4D97-AF65-F5344CB8AC3E}">
        <p14:creationId xmlns:p14="http://schemas.microsoft.com/office/powerpoint/2010/main" val="97486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133">
            <a:extLst>
              <a:ext uri="{FF2B5EF4-FFF2-40B4-BE49-F238E27FC236}">
                <a16:creationId xmlns:a16="http://schemas.microsoft.com/office/drawing/2014/main" id="{BBB06469-4768-6BC1-4088-410727A0A2D8}"/>
              </a:ext>
            </a:extLst>
          </p:cNvPr>
          <p:cNvSpPr/>
          <p:nvPr/>
        </p:nvSpPr>
        <p:spPr>
          <a:xfrm>
            <a:off x="0" y="1127402"/>
            <a:ext cx="2911964" cy="1201912"/>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480646D-F9B8-A1B5-7E69-4F348594B534}"/>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E2608BE-A527-1AFC-67E2-D6C7AB378C58}"/>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are DNOs? </a:t>
            </a:r>
            <a:r>
              <a:rPr lang="en-GB" sz="3200">
                <a:solidFill>
                  <a:schemeClr val="bg1"/>
                </a:solidFill>
                <a:latin typeface="Roboto" panose="02000000000000000000" pitchFamily="2" charset="0"/>
                <a:ea typeface="Roboto" panose="02000000000000000000" pitchFamily="2" charset="0"/>
                <a:cs typeface="Roboto" panose="02000000000000000000" pitchFamily="2" charset="0"/>
              </a:rPr>
              <a:t>Upgrades and costs</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E0C7B01E-5B27-5032-FE13-1C63C982EACF}"/>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F085ED2F-9C72-6B18-B67A-4533097A477D}"/>
              </a:ext>
            </a:extLst>
          </p:cNvPr>
          <p:cNvGrpSpPr/>
          <p:nvPr/>
        </p:nvGrpSpPr>
        <p:grpSpPr>
          <a:xfrm>
            <a:off x="11097683" y="6513554"/>
            <a:ext cx="1011528" cy="296390"/>
            <a:chOff x="8948148" y="5756915"/>
            <a:chExt cx="3002166" cy="920334"/>
          </a:xfrm>
        </p:grpSpPr>
        <p:sp>
          <p:nvSpPr>
            <p:cNvPr id="11" name="Oval 10">
              <a:extLst>
                <a:ext uri="{FF2B5EF4-FFF2-40B4-BE49-F238E27FC236}">
                  <a16:creationId xmlns:a16="http://schemas.microsoft.com/office/drawing/2014/main" id="{8E3CCEAD-0512-146A-81D9-6DEE49A75AAE}"/>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FFC1281-608C-3BB6-D736-56B3B230BA44}"/>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B68B573-C825-E54B-926E-777E95DAAEC8}"/>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Electric Tower outline">
              <a:extLst>
                <a:ext uri="{FF2B5EF4-FFF2-40B4-BE49-F238E27FC236}">
                  <a16:creationId xmlns:a16="http://schemas.microsoft.com/office/drawing/2014/main" id="{2FA73709-ED25-7DAB-6FC8-C403285F4F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23" name="Graphic 22" descr="Plugged Unplugged outline">
              <a:extLst>
                <a:ext uri="{FF2B5EF4-FFF2-40B4-BE49-F238E27FC236}">
                  <a16:creationId xmlns:a16="http://schemas.microsoft.com/office/drawing/2014/main" id="{067F6DB8-6197-4A83-C55D-17AD0F8C8C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24" name="Picture 23">
              <a:extLst>
                <a:ext uri="{FF2B5EF4-FFF2-40B4-BE49-F238E27FC236}">
                  <a16:creationId xmlns:a16="http://schemas.microsoft.com/office/drawing/2014/main" id="{201A9E8A-70FD-04E2-45F6-8FD518D50E9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grpSp>
        <p:nvGrpSpPr>
          <p:cNvPr id="5" name="Group 4">
            <a:extLst>
              <a:ext uri="{FF2B5EF4-FFF2-40B4-BE49-F238E27FC236}">
                <a16:creationId xmlns:a16="http://schemas.microsoft.com/office/drawing/2014/main" id="{31124F41-354C-B9F3-6992-43D208E41029}"/>
              </a:ext>
            </a:extLst>
          </p:cNvPr>
          <p:cNvGrpSpPr/>
          <p:nvPr/>
        </p:nvGrpSpPr>
        <p:grpSpPr>
          <a:xfrm>
            <a:off x="988249" y="1541047"/>
            <a:ext cx="637818" cy="682188"/>
            <a:chOff x="572587" y="3365168"/>
            <a:chExt cx="637818" cy="682188"/>
          </a:xfrm>
          <a:noFill/>
        </p:grpSpPr>
        <p:sp>
          <p:nvSpPr>
            <p:cNvPr id="6" name="Rectangle: Top Corners Rounded 5">
              <a:extLst>
                <a:ext uri="{FF2B5EF4-FFF2-40B4-BE49-F238E27FC236}">
                  <a16:creationId xmlns:a16="http://schemas.microsoft.com/office/drawing/2014/main" id="{5CCEE2EF-56BB-0206-3C9B-7CCFB66DA01A}"/>
                </a:ext>
              </a:extLst>
            </p:cNvPr>
            <p:cNvSpPr/>
            <p:nvPr/>
          </p:nvSpPr>
          <p:spPr>
            <a:xfrm>
              <a:off x="572587" y="3626051"/>
              <a:ext cx="444088" cy="421305"/>
            </a:xfrm>
            <a:prstGeom prst="round2Same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Top Corners Rounded 13">
              <a:extLst>
                <a:ext uri="{FF2B5EF4-FFF2-40B4-BE49-F238E27FC236}">
                  <a16:creationId xmlns:a16="http://schemas.microsoft.com/office/drawing/2014/main" id="{435DBD3C-27BC-9E05-CCA7-95DB5286FEFA}"/>
                </a:ext>
              </a:extLst>
            </p:cNvPr>
            <p:cNvSpPr/>
            <p:nvPr/>
          </p:nvSpPr>
          <p:spPr>
            <a:xfrm>
              <a:off x="621028" y="3776405"/>
              <a:ext cx="96714" cy="190828"/>
            </a:xfrm>
            <a:prstGeom prst="round2SameRect">
              <a:avLst>
                <a:gd name="adj1" fmla="val 41288"/>
                <a:gd name="adj2" fmla="val 0"/>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Top Corners Rounded 14">
              <a:extLst>
                <a:ext uri="{FF2B5EF4-FFF2-40B4-BE49-F238E27FC236}">
                  <a16:creationId xmlns:a16="http://schemas.microsoft.com/office/drawing/2014/main" id="{33F13BF8-2539-613D-F760-42A54D14F49C}"/>
                </a:ext>
              </a:extLst>
            </p:cNvPr>
            <p:cNvSpPr/>
            <p:nvPr/>
          </p:nvSpPr>
          <p:spPr>
            <a:xfrm>
              <a:off x="749562" y="3776405"/>
              <a:ext cx="96714" cy="190828"/>
            </a:xfrm>
            <a:prstGeom prst="round2SameRect">
              <a:avLst>
                <a:gd name="adj1" fmla="val 41288"/>
                <a:gd name="adj2" fmla="val 0"/>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Top Corners Rounded 15">
              <a:extLst>
                <a:ext uri="{FF2B5EF4-FFF2-40B4-BE49-F238E27FC236}">
                  <a16:creationId xmlns:a16="http://schemas.microsoft.com/office/drawing/2014/main" id="{DE8A2B09-4770-4C24-C47C-717C1989D494}"/>
                </a:ext>
              </a:extLst>
            </p:cNvPr>
            <p:cNvSpPr/>
            <p:nvPr/>
          </p:nvSpPr>
          <p:spPr>
            <a:xfrm>
              <a:off x="878096" y="3776405"/>
              <a:ext cx="96714" cy="190828"/>
            </a:xfrm>
            <a:prstGeom prst="round2SameRect">
              <a:avLst>
                <a:gd name="adj1" fmla="val 41288"/>
                <a:gd name="adj2" fmla="val 0"/>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96169A7-2E60-00AE-4337-610EB7BCA010}"/>
                </a:ext>
              </a:extLst>
            </p:cNvPr>
            <p:cNvSpPr/>
            <p:nvPr/>
          </p:nvSpPr>
          <p:spPr>
            <a:xfrm>
              <a:off x="618700" y="3922058"/>
              <a:ext cx="96714" cy="45719"/>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9379C15-55C8-D91E-9CE2-AD14BAEFA22A}"/>
                </a:ext>
              </a:extLst>
            </p:cNvPr>
            <p:cNvSpPr/>
            <p:nvPr/>
          </p:nvSpPr>
          <p:spPr>
            <a:xfrm>
              <a:off x="749805" y="3922058"/>
              <a:ext cx="96714" cy="45719"/>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0535E00-8A9E-68A9-DB74-534D55D2F0B1}"/>
                </a:ext>
              </a:extLst>
            </p:cNvPr>
            <p:cNvSpPr/>
            <p:nvPr/>
          </p:nvSpPr>
          <p:spPr>
            <a:xfrm>
              <a:off x="876146" y="3922058"/>
              <a:ext cx="96714" cy="45719"/>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C532F010-FD99-2BC3-A053-488BB96F834B}"/>
                </a:ext>
              </a:extLst>
            </p:cNvPr>
            <p:cNvCxnSpPr/>
            <p:nvPr/>
          </p:nvCxnSpPr>
          <p:spPr>
            <a:xfrm>
              <a:off x="572587" y="3978349"/>
              <a:ext cx="444088"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893873-4A29-508E-8E0C-DF752B4532F9}"/>
                </a:ext>
              </a:extLst>
            </p:cNvPr>
            <p:cNvCxnSpPr>
              <a:cxnSpLocks/>
            </p:cNvCxnSpPr>
            <p:nvPr/>
          </p:nvCxnSpPr>
          <p:spPr>
            <a:xfrm>
              <a:off x="585287" y="3660849"/>
              <a:ext cx="418013"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EF96B7-B470-BCF6-A8EA-E139D9C93406}"/>
                </a:ext>
              </a:extLst>
            </p:cNvPr>
            <p:cNvCxnSpPr>
              <a:cxnSpLocks/>
            </p:cNvCxnSpPr>
            <p:nvPr/>
          </p:nvCxnSpPr>
          <p:spPr>
            <a:xfrm>
              <a:off x="673409" y="3660849"/>
              <a:ext cx="0" cy="114128"/>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06B861-91E7-B1A5-68C7-09619A3DDDC0}"/>
                </a:ext>
              </a:extLst>
            </p:cNvPr>
            <p:cNvCxnSpPr>
              <a:cxnSpLocks/>
            </p:cNvCxnSpPr>
            <p:nvPr/>
          </p:nvCxnSpPr>
          <p:spPr>
            <a:xfrm>
              <a:off x="797777" y="3657662"/>
              <a:ext cx="0" cy="114128"/>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3B3E72-7271-67F1-B93A-9C019A75F566}"/>
                </a:ext>
              </a:extLst>
            </p:cNvPr>
            <p:cNvCxnSpPr>
              <a:cxnSpLocks/>
            </p:cNvCxnSpPr>
            <p:nvPr/>
          </p:nvCxnSpPr>
          <p:spPr>
            <a:xfrm>
              <a:off x="927679" y="3657662"/>
              <a:ext cx="0" cy="114128"/>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59B238B-F5FE-7200-8872-B0B323C2CD20}"/>
                </a:ext>
              </a:extLst>
            </p:cNvPr>
            <p:cNvCxnSpPr>
              <a:cxnSpLocks/>
            </p:cNvCxnSpPr>
            <p:nvPr/>
          </p:nvCxnSpPr>
          <p:spPr>
            <a:xfrm>
              <a:off x="671821" y="3365168"/>
              <a:ext cx="0" cy="114128"/>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34DA5A-614D-D5E0-E298-8BA2FBBE85CB}"/>
                </a:ext>
              </a:extLst>
            </p:cNvPr>
            <p:cNvCxnSpPr>
              <a:cxnSpLocks/>
            </p:cNvCxnSpPr>
            <p:nvPr/>
          </p:nvCxnSpPr>
          <p:spPr>
            <a:xfrm>
              <a:off x="799364" y="3365168"/>
              <a:ext cx="0" cy="114128"/>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0C2058-5844-B7F2-245C-3DDEFD966A03}"/>
                </a:ext>
              </a:extLst>
            </p:cNvPr>
            <p:cNvCxnSpPr>
              <a:cxnSpLocks/>
            </p:cNvCxnSpPr>
            <p:nvPr/>
          </p:nvCxnSpPr>
          <p:spPr>
            <a:xfrm>
              <a:off x="923733" y="3365168"/>
              <a:ext cx="0" cy="114128"/>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B70FA899-A8BB-7C06-78C1-C5B89AED91F8}"/>
                </a:ext>
              </a:extLst>
            </p:cNvPr>
            <p:cNvSpPr/>
            <p:nvPr/>
          </p:nvSpPr>
          <p:spPr>
            <a:xfrm>
              <a:off x="630237" y="3432175"/>
              <a:ext cx="83582" cy="128045"/>
            </a:xfrm>
            <a:prstGeom prst="roundRect">
              <a:avLst>
                <a:gd name="adj" fmla="val 33761"/>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D3B445FA-C027-AA27-4726-06F07D14FE2B}"/>
                </a:ext>
              </a:extLst>
            </p:cNvPr>
            <p:cNvSpPr/>
            <p:nvPr/>
          </p:nvSpPr>
          <p:spPr>
            <a:xfrm>
              <a:off x="757067" y="3431196"/>
              <a:ext cx="83582" cy="128045"/>
            </a:xfrm>
            <a:prstGeom prst="roundRect">
              <a:avLst>
                <a:gd name="adj" fmla="val 33761"/>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00BD9EC6-CF31-4EDB-F36A-38635485B8CD}"/>
                </a:ext>
              </a:extLst>
            </p:cNvPr>
            <p:cNvSpPr/>
            <p:nvPr/>
          </p:nvSpPr>
          <p:spPr>
            <a:xfrm>
              <a:off x="883897" y="3427042"/>
              <a:ext cx="83582" cy="128045"/>
            </a:xfrm>
            <a:prstGeom prst="roundRect">
              <a:avLst>
                <a:gd name="adj" fmla="val 33761"/>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Left Bracket 34">
              <a:extLst>
                <a:ext uri="{FF2B5EF4-FFF2-40B4-BE49-F238E27FC236}">
                  <a16:creationId xmlns:a16="http://schemas.microsoft.com/office/drawing/2014/main" id="{48969805-1701-410B-34F9-0AC83F333797}"/>
                </a:ext>
              </a:extLst>
            </p:cNvPr>
            <p:cNvSpPr/>
            <p:nvPr/>
          </p:nvSpPr>
          <p:spPr>
            <a:xfrm rot="5400000">
              <a:off x="648114" y="3577223"/>
              <a:ext cx="45719" cy="45719"/>
            </a:xfrm>
            <a:prstGeom prst="leftBracket">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Left Bracket 35">
              <a:extLst>
                <a:ext uri="{FF2B5EF4-FFF2-40B4-BE49-F238E27FC236}">
                  <a16:creationId xmlns:a16="http://schemas.microsoft.com/office/drawing/2014/main" id="{96236FE2-989B-E0F2-0E8E-8825B3C2C01B}"/>
                </a:ext>
              </a:extLst>
            </p:cNvPr>
            <p:cNvSpPr/>
            <p:nvPr/>
          </p:nvSpPr>
          <p:spPr>
            <a:xfrm rot="5400000">
              <a:off x="777088" y="3576956"/>
              <a:ext cx="45719" cy="45719"/>
            </a:xfrm>
            <a:prstGeom prst="leftBracket">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Left Bracket 36">
              <a:extLst>
                <a:ext uri="{FF2B5EF4-FFF2-40B4-BE49-F238E27FC236}">
                  <a16:creationId xmlns:a16="http://schemas.microsoft.com/office/drawing/2014/main" id="{6F77D7E2-2112-72D8-113E-EA89418C2E66}"/>
                </a:ext>
              </a:extLst>
            </p:cNvPr>
            <p:cNvSpPr/>
            <p:nvPr/>
          </p:nvSpPr>
          <p:spPr>
            <a:xfrm rot="5400000">
              <a:off x="898982" y="3573341"/>
              <a:ext cx="45719" cy="45719"/>
            </a:xfrm>
            <a:prstGeom prst="leftBracket">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Rectangle: Top Corners Rounded 37">
              <a:extLst>
                <a:ext uri="{FF2B5EF4-FFF2-40B4-BE49-F238E27FC236}">
                  <a16:creationId xmlns:a16="http://schemas.microsoft.com/office/drawing/2014/main" id="{071E811F-9C75-928B-F133-CCA4869A827E}"/>
                </a:ext>
              </a:extLst>
            </p:cNvPr>
            <p:cNvSpPr/>
            <p:nvPr/>
          </p:nvSpPr>
          <p:spPr>
            <a:xfrm>
              <a:off x="1092572" y="3775866"/>
              <a:ext cx="117833" cy="271487"/>
            </a:xfrm>
            <a:prstGeom prst="round2SameRect">
              <a:avLst>
                <a:gd name="adj1" fmla="val 41288"/>
                <a:gd name="adj2" fmla="val 0"/>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exagon 38">
              <a:extLst>
                <a:ext uri="{FF2B5EF4-FFF2-40B4-BE49-F238E27FC236}">
                  <a16:creationId xmlns:a16="http://schemas.microsoft.com/office/drawing/2014/main" id="{4DCB5922-36CE-19CC-6769-050799FCCC9C}"/>
                </a:ext>
              </a:extLst>
            </p:cNvPr>
            <p:cNvSpPr/>
            <p:nvPr/>
          </p:nvSpPr>
          <p:spPr>
            <a:xfrm>
              <a:off x="887028" y="3365168"/>
              <a:ext cx="77273" cy="63832"/>
            </a:xfrm>
            <a:prstGeom prst="hexagon">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Hexagon 39">
              <a:extLst>
                <a:ext uri="{FF2B5EF4-FFF2-40B4-BE49-F238E27FC236}">
                  <a16:creationId xmlns:a16="http://schemas.microsoft.com/office/drawing/2014/main" id="{80886874-E572-506B-455C-C5B19A88BF4C}"/>
                </a:ext>
              </a:extLst>
            </p:cNvPr>
            <p:cNvSpPr/>
            <p:nvPr/>
          </p:nvSpPr>
          <p:spPr>
            <a:xfrm>
              <a:off x="1112992" y="3365652"/>
              <a:ext cx="77273" cy="63832"/>
            </a:xfrm>
            <a:prstGeom prst="hexagon">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4F98E2A9-3B5E-81D2-F4FB-EB28C88F8C51}"/>
                </a:ext>
              </a:extLst>
            </p:cNvPr>
            <p:cNvCxnSpPr>
              <a:cxnSpLocks/>
            </p:cNvCxnSpPr>
            <p:nvPr/>
          </p:nvCxnSpPr>
          <p:spPr>
            <a:xfrm>
              <a:off x="964301" y="3398673"/>
              <a:ext cx="148691" cy="48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Left Bracket 41">
              <a:extLst>
                <a:ext uri="{FF2B5EF4-FFF2-40B4-BE49-F238E27FC236}">
                  <a16:creationId xmlns:a16="http://schemas.microsoft.com/office/drawing/2014/main" id="{4BC1BABD-39AC-824E-7C7E-182458810ADF}"/>
                </a:ext>
              </a:extLst>
            </p:cNvPr>
            <p:cNvSpPr/>
            <p:nvPr/>
          </p:nvSpPr>
          <p:spPr>
            <a:xfrm rot="5400000">
              <a:off x="1130010" y="3731289"/>
              <a:ext cx="45719" cy="45719"/>
            </a:xfrm>
            <a:prstGeom prst="leftBracket">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1A8D93F3-569E-6C02-AAED-BA62E2E4DCB8}"/>
                </a:ext>
              </a:extLst>
            </p:cNvPr>
            <p:cNvCxnSpPr>
              <a:cxnSpLocks/>
              <a:endCxn id="42" idx="1"/>
            </p:cNvCxnSpPr>
            <p:nvPr/>
          </p:nvCxnSpPr>
          <p:spPr>
            <a:xfrm>
              <a:off x="1151488" y="3434000"/>
              <a:ext cx="1381" cy="297289"/>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A74B1AA-2D4B-22A5-FC4B-83C328A3BECC}"/>
                </a:ext>
              </a:extLst>
            </p:cNvPr>
            <p:cNvCxnSpPr>
              <a:cxnSpLocks/>
            </p:cNvCxnSpPr>
            <p:nvPr/>
          </p:nvCxnSpPr>
          <p:spPr>
            <a:xfrm>
              <a:off x="1110208" y="3445711"/>
              <a:ext cx="81925"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AD79B2-4A73-5553-FF3D-5ADA03B52D77}"/>
                </a:ext>
              </a:extLst>
            </p:cNvPr>
            <p:cNvCxnSpPr>
              <a:cxnSpLocks/>
            </p:cNvCxnSpPr>
            <p:nvPr/>
          </p:nvCxnSpPr>
          <p:spPr>
            <a:xfrm>
              <a:off x="1110208" y="3482977"/>
              <a:ext cx="81925"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E1D77BD-6FE5-82E9-072A-7C23A2A9AC39}"/>
                </a:ext>
              </a:extLst>
            </p:cNvPr>
            <p:cNvCxnSpPr>
              <a:cxnSpLocks/>
            </p:cNvCxnSpPr>
            <p:nvPr/>
          </p:nvCxnSpPr>
          <p:spPr>
            <a:xfrm>
              <a:off x="1110208" y="3520243"/>
              <a:ext cx="81925"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D3F47B5-E4A9-751D-D902-81E45D4758F5}"/>
                </a:ext>
              </a:extLst>
            </p:cNvPr>
            <p:cNvCxnSpPr>
              <a:cxnSpLocks/>
            </p:cNvCxnSpPr>
            <p:nvPr/>
          </p:nvCxnSpPr>
          <p:spPr>
            <a:xfrm>
              <a:off x="1110208" y="3557509"/>
              <a:ext cx="81925"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A72B989-B142-488A-22B4-2349B5AC829E}"/>
                </a:ext>
              </a:extLst>
            </p:cNvPr>
            <p:cNvCxnSpPr>
              <a:cxnSpLocks/>
            </p:cNvCxnSpPr>
            <p:nvPr/>
          </p:nvCxnSpPr>
          <p:spPr>
            <a:xfrm>
              <a:off x="1110208" y="3594775"/>
              <a:ext cx="81925"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F0142DC-DFDE-5763-9321-CF5E4CB2F57C}"/>
                </a:ext>
              </a:extLst>
            </p:cNvPr>
            <p:cNvCxnSpPr>
              <a:cxnSpLocks/>
            </p:cNvCxnSpPr>
            <p:nvPr/>
          </p:nvCxnSpPr>
          <p:spPr>
            <a:xfrm>
              <a:off x="1110208" y="3632041"/>
              <a:ext cx="81925"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A334E36-E2BB-11FE-38A4-2AD703692D6E}"/>
                </a:ext>
              </a:extLst>
            </p:cNvPr>
            <p:cNvCxnSpPr>
              <a:cxnSpLocks/>
            </p:cNvCxnSpPr>
            <p:nvPr/>
          </p:nvCxnSpPr>
          <p:spPr>
            <a:xfrm>
              <a:off x="1110208" y="3669307"/>
              <a:ext cx="81925"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93A75C4-2859-6F62-D7AA-773E091DB1CB}"/>
                </a:ext>
              </a:extLst>
            </p:cNvPr>
            <p:cNvCxnSpPr>
              <a:cxnSpLocks/>
            </p:cNvCxnSpPr>
            <p:nvPr/>
          </p:nvCxnSpPr>
          <p:spPr>
            <a:xfrm>
              <a:off x="1110208" y="3706573"/>
              <a:ext cx="81925"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74056CF-9A1A-45DB-4A41-475ED0E09CF6}"/>
                </a:ext>
              </a:extLst>
            </p:cNvPr>
            <p:cNvCxnSpPr>
              <a:cxnSpLocks/>
            </p:cNvCxnSpPr>
            <p:nvPr/>
          </p:nvCxnSpPr>
          <p:spPr>
            <a:xfrm>
              <a:off x="1092572" y="3944917"/>
              <a:ext cx="112031"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563FC4-B470-258B-3B4A-5A9184BC7A89}"/>
                </a:ext>
              </a:extLst>
            </p:cNvPr>
            <p:cNvCxnSpPr>
              <a:cxnSpLocks/>
            </p:cNvCxnSpPr>
            <p:nvPr/>
          </p:nvCxnSpPr>
          <p:spPr>
            <a:xfrm>
              <a:off x="1098313" y="3978349"/>
              <a:ext cx="112031" cy="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E9E56105-19E1-ACD1-6E14-229728F56AE0}"/>
              </a:ext>
            </a:extLst>
          </p:cNvPr>
          <p:cNvCxnSpPr>
            <a:cxnSpLocks/>
          </p:cNvCxnSpPr>
          <p:nvPr/>
        </p:nvCxnSpPr>
        <p:spPr>
          <a:xfrm flipV="1">
            <a:off x="814798" y="1307815"/>
            <a:ext cx="1190389" cy="4411"/>
          </a:xfrm>
          <a:prstGeom prst="line">
            <a:avLst/>
          </a:prstGeom>
          <a:ln w="19050">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4143EB45-DEA2-7702-E650-6FC3311C244D}"/>
              </a:ext>
            </a:extLst>
          </p:cNvPr>
          <p:cNvCxnSpPr>
            <a:cxnSpLocks/>
          </p:cNvCxnSpPr>
          <p:nvPr/>
        </p:nvCxnSpPr>
        <p:spPr>
          <a:xfrm flipH="1" flipV="1">
            <a:off x="2074502" y="1311260"/>
            <a:ext cx="380510" cy="445382"/>
          </a:xfrm>
          <a:prstGeom prst="line">
            <a:avLst/>
          </a:prstGeom>
          <a:ln w="19050">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742575D2-0297-E893-B825-F3FD47754D6D}"/>
              </a:ext>
            </a:extLst>
          </p:cNvPr>
          <p:cNvSpPr txBox="1"/>
          <p:nvPr/>
        </p:nvSpPr>
        <p:spPr>
          <a:xfrm>
            <a:off x="2911964" y="1127402"/>
            <a:ext cx="9280035" cy="1200329"/>
          </a:xfrm>
          <a:prstGeom prst="rect">
            <a:avLst/>
          </a:prstGeom>
          <a:solidFill>
            <a:srgbClr val="008080"/>
          </a:solidFill>
        </p:spPr>
        <p:txBody>
          <a:bodyPr wrap="square">
            <a:spAutoFit/>
          </a:bodyPr>
          <a:lstStyle/>
          <a:p>
            <a:r>
              <a:rPr lang="en-GB" sz="2400">
                <a:solidFill>
                  <a:schemeClr val="bg1"/>
                </a:solidFill>
                <a:latin typeface="Roboto" panose="02000000000000000000" pitchFamily="2" charset="0"/>
                <a:ea typeface="Roboto" panose="02000000000000000000" pitchFamily="2" charset="0"/>
                <a:cs typeface="Roboto" panose="02000000000000000000" pitchFamily="2" charset="0"/>
              </a:rPr>
              <a:t>DNOs have a responsibility to ensure </a:t>
            </a:r>
            <a:r>
              <a:rPr lang="en-GB" sz="2400" b="1">
                <a:solidFill>
                  <a:schemeClr val="bg1"/>
                </a:solidFill>
                <a:latin typeface="Roboto" panose="02000000000000000000" pitchFamily="2" charset="0"/>
                <a:ea typeface="Roboto" panose="02000000000000000000" pitchFamily="2" charset="0"/>
                <a:cs typeface="Roboto" panose="02000000000000000000" pitchFamily="2" charset="0"/>
              </a:rPr>
              <a:t>capacity and cost-effective reinforcement</a:t>
            </a:r>
            <a:r>
              <a:rPr lang="en-GB" sz="2400">
                <a:solidFill>
                  <a:schemeClr val="bg1"/>
                </a:solidFill>
                <a:latin typeface="Roboto" panose="02000000000000000000" pitchFamily="2" charset="0"/>
                <a:ea typeface="Roboto" panose="02000000000000000000" pitchFamily="2" charset="0"/>
                <a:cs typeface="Roboto" panose="02000000000000000000" pitchFamily="2" charset="0"/>
              </a:rPr>
              <a:t> to lines, cables or substations.</a:t>
            </a:r>
          </a:p>
          <a:p>
            <a:r>
              <a:rPr lang="en-GB" sz="2400">
                <a:solidFill>
                  <a:schemeClr val="bg1"/>
                </a:solidFill>
                <a:latin typeface="Roboto" panose="02000000000000000000" pitchFamily="2" charset="0"/>
                <a:ea typeface="Roboto" panose="02000000000000000000" pitchFamily="2" charset="0"/>
                <a:cs typeface="Roboto" panose="02000000000000000000" pitchFamily="2" charset="0"/>
              </a:rPr>
              <a:t>That may result from…</a:t>
            </a:r>
          </a:p>
        </p:txBody>
      </p:sp>
      <p:pic>
        <p:nvPicPr>
          <p:cNvPr id="102" name="Graphic 101" descr="Bar graph with upward trend with solid fill">
            <a:extLst>
              <a:ext uri="{FF2B5EF4-FFF2-40B4-BE49-F238E27FC236}">
                <a16:creationId xmlns:a16="http://schemas.microsoft.com/office/drawing/2014/main" id="{F752DBE6-402A-9A9F-7376-C12D5A8F38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5285" y="2757745"/>
            <a:ext cx="914400" cy="914400"/>
          </a:xfrm>
          <a:prstGeom prst="rect">
            <a:avLst/>
          </a:prstGeom>
        </p:spPr>
      </p:pic>
      <p:pic>
        <p:nvPicPr>
          <p:cNvPr id="105" name="Graphic 104" descr="Binoculars with solid fill">
            <a:extLst>
              <a:ext uri="{FF2B5EF4-FFF2-40B4-BE49-F238E27FC236}">
                <a16:creationId xmlns:a16="http://schemas.microsoft.com/office/drawing/2014/main" id="{6171F4B5-5224-5F67-97E7-083D95B81A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47915" y="2757745"/>
            <a:ext cx="914400" cy="914400"/>
          </a:xfrm>
          <a:prstGeom prst="rect">
            <a:avLst/>
          </a:prstGeom>
        </p:spPr>
      </p:pic>
      <p:pic>
        <p:nvPicPr>
          <p:cNvPr id="107" name="Graphic 106" descr="Plugged Unplugged with solid fill">
            <a:extLst>
              <a:ext uri="{FF2B5EF4-FFF2-40B4-BE49-F238E27FC236}">
                <a16:creationId xmlns:a16="http://schemas.microsoft.com/office/drawing/2014/main" id="{D4F69B2A-B633-E8F2-2777-270364D6AB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16600" y="2722629"/>
            <a:ext cx="914400" cy="914400"/>
          </a:xfrm>
          <a:prstGeom prst="rect">
            <a:avLst/>
          </a:prstGeom>
        </p:spPr>
      </p:pic>
      <p:sp>
        <p:nvSpPr>
          <p:cNvPr id="108" name="TextBox 107">
            <a:extLst>
              <a:ext uri="{FF2B5EF4-FFF2-40B4-BE49-F238E27FC236}">
                <a16:creationId xmlns:a16="http://schemas.microsoft.com/office/drawing/2014/main" id="{27FC6D98-5478-98A8-8B63-EBCE378B4844}"/>
              </a:ext>
            </a:extLst>
          </p:cNvPr>
          <p:cNvSpPr txBox="1"/>
          <p:nvPr/>
        </p:nvSpPr>
        <p:spPr>
          <a:xfrm>
            <a:off x="899489" y="3644705"/>
            <a:ext cx="3485992" cy="369332"/>
          </a:xfrm>
          <a:prstGeom prst="rect">
            <a:avLst/>
          </a:prstGeom>
          <a:noFill/>
        </p:spPr>
        <p:txBody>
          <a:bodyPr wrap="square" rtlCol="0">
            <a:spAutoFit/>
          </a:bodyPr>
          <a:lstStyle/>
          <a:p>
            <a:pPr algn="ctr"/>
            <a:r>
              <a:rPr lang="en-GB">
                <a:solidFill>
                  <a:srgbClr val="008080"/>
                </a:solidFill>
                <a:latin typeface="Roboto" panose="02000000000000000000" pitchFamily="2" charset="0"/>
                <a:ea typeface="Roboto" panose="02000000000000000000" pitchFamily="2" charset="0"/>
                <a:cs typeface="Roboto" panose="02000000000000000000" pitchFamily="2" charset="0"/>
              </a:rPr>
              <a:t>Incremental demand growth</a:t>
            </a:r>
          </a:p>
        </p:txBody>
      </p:sp>
      <p:sp>
        <p:nvSpPr>
          <p:cNvPr id="109" name="TextBox 108">
            <a:extLst>
              <a:ext uri="{FF2B5EF4-FFF2-40B4-BE49-F238E27FC236}">
                <a16:creationId xmlns:a16="http://schemas.microsoft.com/office/drawing/2014/main" id="{5263DB2B-01CC-18AE-CD51-C7A819B720FC}"/>
              </a:ext>
            </a:extLst>
          </p:cNvPr>
          <p:cNvSpPr txBox="1"/>
          <p:nvPr/>
        </p:nvSpPr>
        <p:spPr>
          <a:xfrm>
            <a:off x="4530804" y="3644705"/>
            <a:ext cx="3485992" cy="369332"/>
          </a:xfrm>
          <a:prstGeom prst="rect">
            <a:avLst/>
          </a:prstGeom>
          <a:noFill/>
        </p:spPr>
        <p:txBody>
          <a:bodyPr wrap="square" rtlCol="0">
            <a:spAutoFit/>
          </a:bodyPr>
          <a:lstStyle/>
          <a:p>
            <a:pPr algn="ctr"/>
            <a:r>
              <a:rPr lang="en-GB">
                <a:solidFill>
                  <a:srgbClr val="008080"/>
                </a:solidFill>
                <a:latin typeface="Roboto" panose="02000000000000000000" pitchFamily="2" charset="0"/>
                <a:ea typeface="Roboto" panose="02000000000000000000" pitchFamily="2" charset="0"/>
                <a:cs typeface="Roboto" panose="02000000000000000000" pitchFamily="2" charset="0"/>
              </a:rPr>
              <a:t>New connection requests</a:t>
            </a:r>
          </a:p>
        </p:txBody>
      </p:sp>
      <p:sp>
        <p:nvSpPr>
          <p:cNvPr id="110" name="TextBox 109">
            <a:extLst>
              <a:ext uri="{FF2B5EF4-FFF2-40B4-BE49-F238E27FC236}">
                <a16:creationId xmlns:a16="http://schemas.microsoft.com/office/drawing/2014/main" id="{F8BF9431-31CB-4920-AAA3-23FD1CF9697B}"/>
              </a:ext>
            </a:extLst>
          </p:cNvPr>
          <p:cNvSpPr txBox="1"/>
          <p:nvPr/>
        </p:nvSpPr>
        <p:spPr>
          <a:xfrm>
            <a:off x="8162119" y="3644705"/>
            <a:ext cx="3485992" cy="369332"/>
          </a:xfrm>
          <a:prstGeom prst="rect">
            <a:avLst/>
          </a:prstGeom>
          <a:noFill/>
        </p:spPr>
        <p:txBody>
          <a:bodyPr wrap="square" rtlCol="0">
            <a:spAutoFit/>
          </a:bodyPr>
          <a:lstStyle/>
          <a:p>
            <a:pPr algn="ctr"/>
            <a:r>
              <a:rPr lang="en-GB">
                <a:solidFill>
                  <a:srgbClr val="008080"/>
                </a:solidFill>
                <a:latin typeface="Roboto" panose="02000000000000000000" pitchFamily="2" charset="0"/>
                <a:ea typeface="Roboto" panose="02000000000000000000" pitchFamily="2" charset="0"/>
                <a:cs typeface="Roboto" panose="02000000000000000000" pitchFamily="2" charset="0"/>
              </a:rPr>
              <a:t>Forecast demand growth</a:t>
            </a:r>
          </a:p>
        </p:txBody>
      </p:sp>
      <p:sp>
        <p:nvSpPr>
          <p:cNvPr id="111" name="TextBox 110">
            <a:extLst>
              <a:ext uri="{FF2B5EF4-FFF2-40B4-BE49-F238E27FC236}">
                <a16:creationId xmlns:a16="http://schemas.microsoft.com/office/drawing/2014/main" id="{412BA44C-45F9-E5C4-98D1-510891922C47}"/>
              </a:ext>
            </a:extLst>
          </p:cNvPr>
          <p:cNvSpPr txBox="1"/>
          <p:nvPr/>
        </p:nvSpPr>
        <p:spPr>
          <a:xfrm>
            <a:off x="-99094" y="4406972"/>
            <a:ext cx="8664913" cy="400110"/>
          </a:xfrm>
          <a:prstGeom prst="rect">
            <a:avLst/>
          </a:prstGeom>
          <a:noFill/>
        </p:spPr>
        <p:txBody>
          <a:bodyPr wrap="square" rtlCol="0">
            <a:spAutoFit/>
          </a:bodyPr>
          <a:lstStyle/>
          <a:p>
            <a:r>
              <a:rPr lang="en-GB" sz="2000">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    Customers partly bear the costs for upgrades through…</a:t>
            </a:r>
          </a:p>
        </p:txBody>
      </p:sp>
      <p:sp>
        <p:nvSpPr>
          <p:cNvPr id="113" name="TextBox 112">
            <a:extLst>
              <a:ext uri="{FF2B5EF4-FFF2-40B4-BE49-F238E27FC236}">
                <a16:creationId xmlns:a16="http://schemas.microsoft.com/office/drawing/2014/main" id="{FE0ECE6F-4EDE-4212-7D53-A2E7BDDC19BE}"/>
              </a:ext>
            </a:extLst>
          </p:cNvPr>
          <p:cNvSpPr txBox="1"/>
          <p:nvPr/>
        </p:nvSpPr>
        <p:spPr>
          <a:xfrm>
            <a:off x="1192750" y="4961276"/>
            <a:ext cx="4804192" cy="1200329"/>
          </a:xfrm>
          <a:prstGeom prst="rect">
            <a:avLst/>
          </a:prstGeom>
          <a:noFill/>
          <a:ln>
            <a:solidFill>
              <a:srgbClr val="008080"/>
            </a:solidFill>
          </a:ln>
        </p:spPr>
        <p:txBody>
          <a:bodyPr wrap="square">
            <a:spAutoFit/>
          </a:bodyPr>
          <a:lstStyle/>
          <a:p>
            <a:r>
              <a:rPr lang="en-GB" sz="1800" b="1">
                <a:solidFill>
                  <a:srgbClr val="008080"/>
                </a:solidFill>
                <a:effectLst/>
                <a:latin typeface="Roboto" panose="02000000000000000000" pitchFamily="2" charset="0"/>
                <a:ea typeface="Roboto" panose="02000000000000000000" pitchFamily="2" charset="0"/>
                <a:cs typeface="Roboto" panose="02000000000000000000" pitchFamily="2" charset="0"/>
              </a:rPr>
              <a:t>Distribution Use of System (</a:t>
            </a:r>
            <a:r>
              <a:rPr lang="en-GB" sz="1800" b="1" err="1">
                <a:solidFill>
                  <a:srgbClr val="008080"/>
                </a:solidFill>
                <a:effectLst/>
                <a:latin typeface="Roboto" panose="02000000000000000000" pitchFamily="2" charset="0"/>
                <a:ea typeface="Roboto" panose="02000000000000000000" pitchFamily="2" charset="0"/>
                <a:cs typeface="Roboto" panose="02000000000000000000" pitchFamily="2" charset="0"/>
              </a:rPr>
              <a:t>DUoS</a:t>
            </a:r>
            <a:r>
              <a:rPr lang="en-GB" sz="1800" b="1">
                <a:solidFill>
                  <a:srgbClr val="008080"/>
                </a:solidFill>
                <a:effectLst/>
                <a:latin typeface="Roboto" panose="02000000000000000000" pitchFamily="2" charset="0"/>
                <a:ea typeface="Roboto" panose="02000000000000000000" pitchFamily="2" charset="0"/>
                <a:cs typeface="Roboto" panose="02000000000000000000" pitchFamily="2" charset="0"/>
              </a:rPr>
              <a:t>) charges:</a:t>
            </a:r>
          </a:p>
          <a:p>
            <a:r>
              <a:rPr lang="en-GB" sz="1800">
                <a:effectLst/>
                <a:latin typeface="Roboto" panose="02000000000000000000" pitchFamily="2" charset="0"/>
                <a:ea typeface="Roboto" panose="02000000000000000000" pitchFamily="2" charset="0"/>
                <a:cs typeface="Roboto" panose="02000000000000000000" pitchFamily="2" charset="0"/>
              </a:rPr>
              <a:t>Ongoing charges paid by all network users for ongoing operations and reinforcements needed for incremental increases</a:t>
            </a:r>
            <a:endParaRPr lang="en-GB">
              <a:latin typeface="Roboto" panose="02000000000000000000" pitchFamily="2" charset="0"/>
              <a:ea typeface="Roboto" panose="02000000000000000000" pitchFamily="2" charset="0"/>
              <a:cs typeface="Roboto" panose="02000000000000000000" pitchFamily="2" charset="0"/>
            </a:endParaRPr>
          </a:p>
        </p:txBody>
      </p:sp>
      <p:sp>
        <p:nvSpPr>
          <p:cNvPr id="114" name="TextBox 113">
            <a:extLst>
              <a:ext uri="{FF2B5EF4-FFF2-40B4-BE49-F238E27FC236}">
                <a16:creationId xmlns:a16="http://schemas.microsoft.com/office/drawing/2014/main" id="{6AA50313-7169-134F-8A16-F2D79C297551}"/>
              </a:ext>
            </a:extLst>
          </p:cNvPr>
          <p:cNvSpPr txBox="1"/>
          <p:nvPr/>
        </p:nvSpPr>
        <p:spPr>
          <a:xfrm>
            <a:off x="6595425" y="4961276"/>
            <a:ext cx="4804192" cy="1200329"/>
          </a:xfrm>
          <a:prstGeom prst="rect">
            <a:avLst/>
          </a:prstGeom>
          <a:noFill/>
          <a:ln>
            <a:solidFill>
              <a:srgbClr val="008080"/>
            </a:solidFill>
          </a:ln>
        </p:spPr>
        <p:txBody>
          <a:bodyPr wrap="square">
            <a:spAutoFit/>
          </a:bodyPr>
          <a:lstStyle/>
          <a:p>
            <a:r>
              <a:rPr lang="en-GB" sz="1800" b="1">
                <a:solidFill>
                  <a:srgbClr val="008080"/>
                </a:solidFill>
                <a:effectLst/>
                <a:latin typeface="Roboto" panose="02000000000000000000" pitchFamily="2" charset="0"/>
                <a:ea typeface="Roboto" panose="02000000000000000000" pitchFamily="2" charset="0"/>
                <a:cs typeface="Roboto" panose="02000000000000000000" pitchFamily="2" charset="0"/>
              </a:rPr>
              <a:t>Connection charges:</a:t>
            </a:r>
          </a:p>
          <a:p>
            <a:r>
              <a:rPr lang="en-GB" sz="1800">
                <a:effectLst/>
                <a:latin typeface="Roboto" panose="02000000000000000000" pitchFamily="2" charset="0"/>
                <a:ea typeface="Roboto" panose="02000000000000000000" pitchFamily="2" charset="0"/>
                <a:cs typeface="Roboto" panose="02000000000000000000" pitchFamily="2" charset="0"/>
              </a:rPr>
              <a:t>One-off costs invoiced to customers directly to recover part of the costs of requested new connections</a:t>
            </a:r>
            <a:endParaRPr lang="en-GB">
              <a:latin typeface="Roboto" panose="02000000000000000000" pitchFamily="2" charset="0"/>
              <a:ea typeface="Roboto" panose="02000000000000000000" pitchFamily="2" charset="0"/>
              <a:cs typeface="Roboto" panose="02000000000000000000" pitchFamily="2" charset="0"/>
            </a:endParaRPr>
          </a:p>
        </p:txBody>
      </p:sp>
      <p:grpSp>
        <p:nvGrpSpPr>
          <p:cNvPr id="115" name="Group 114">
            <a:extLst>
              <a:ext uri="{FF2B5EF4-FFF2-40B4-BE49-F238E27FC236}">
                <a16:creationId xmlns:a16="http://schemas.microsoft.com/office/drawing/2014/main" id="{C60E30F4-330D-22A5-58BD-358CA7FD43DA}"/>
              </a:ext>
            </a:extLst>
          </p:cNvPr>
          <p:cNvGrpSpPr/>
          <p:nvPr/>
        </p:nvGrpSpPr>
        <p:grpSpPr>
          <a:xfrm>
            <a:off x="1779851" y="1266060"/>
            <a:ext cx="444089" cy="702842"/>
            <a:chOff x="3593239" y="1365786"/>
            <a:chExt cx="2531026" cy="5003081"/>
          </a:xfrm>
          <a:solidFill>
            <a:schemeClr val="bg1"/>
          </a:solidFill>
        </p:grpSpPr>
        <p:sp>
          <p:nvSpPr>
            <p:cNvPr id="116" name="Rectangle 115">
              <a:extLst>
                <a:ext uri="{FF2B5EF4-FFF2-40B4-BE49-F238E27FC236}">
                  <a16:creationId xmlns:a16="http://schemas.microsoft.com/office/drawing/2014/main" id="{9B33DA49-43E6-9822-616F-D97D1354271A}"/>
                </a:ext>
              </a:extLst>
            </p:cNvPr>
            <p:cNvSpPr/>
            <p:nvPr/>
          </p:nvSpPr>
          <p:spPr>
            <a:xfrm>
              <a:off x="4702288" y="1512022"/>
              <a:ext cx="367246" cy="3585272"/>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7FE95B29-0E92-38E3-C376-DBF836863B40}"/>
                </a:ext>
              </a:extLst>
            </p:cNvPr>
            <p:cNvSpPr/>
            <p:nvPr/>
          </p:nvSpPr>
          <p:spPr>
            <a:xfrm>
              <a:off x="4564069" y="4583335"/>
              <a:ext cx="642249" cy="1785532"/>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BAE8AE5F-6C23-3591-7810-854CC84A7C8D}"/>
                </a:ext>
              </a:extLst>
            </p:cNvPr>
            <p:cNvSpPr/>
            <p:nvPr/>
          </p:nvSpPr>
          <p:spPr>
            <a:xfrm>
              <a:off x="3593239" y="1705770"/>
              <a:ext cx="2531026" cy="237429"/>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3762F855-D1E3-5EA4-0081-5268D2E94276}"/>
                </a:ext>
              </a:extLst>
            </p:cNvPr>
            <p:cNvSpPr/>
            <p:nvPr/>
          </p:nvSpPr>
          <p:spPr>
            <a:xfrm>
              <a:off x="3776541" y="1368389"/>
              <a:ext cx="230385" cy="398504"/>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2999964C-F2AE-36BC-B4F7-9DA85F66174B}"/>
                </a:ext>
              </a:extLst>
            </p:cNvPr>
            <p:cNvSpPr/>
            <p:nvPr/>
          </p:nvSpPr>
          <p:spPr>
            <a:xfrm>
              <a:off x="4162850" y="1365786"/>
              <a:ext cx="230385" cy="398504"/>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1F45CEA5-8715-0912-245C-2E7DE21095D3}"/>
                </a:ext>
              </a:extLst>
            </p:cNvPr>
            <p:cNvSpPr/>
            <p:nvPr/>
          </p:nvSpPr>
          <p:spPr>
            <a:xfrm>
              <a:off x="5356644" y="1372351"/>
              <a:ext cx="230385" cy="398504"/>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3A891FE4-ED8D-6134-EB8A-727C9AF41019}"/>
                </a:ext>
              </a:extLst>
            </p:cNvPr>
            <p:cNvSpPr/>
            <p:nvPr/>
          </p:nvSpPr>
          <p:spPr>
            <a:xfrm>
              <a:off x="5742953" y="1369748"/>
              <a:ext cx="230385" cy="398504"/>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9E0B92FB-B6C2-0021-E7E1-E8C448CB8AA0}"/>
                </a:ext>
              </a:extLst>
            </p:cNvPr>
            <p:cNvSpPr/>
            <p:nvPr/>
          </p:nvSpPr>
          <p:spPr>
            <a:xfrm rot="18965544">
              <a:off x="4428315" y="1608845"/>
              <a:ext cx="108439" cy="996532"/>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BBD7FBA9-8FB3-826C-D037-921821D5828E}"/>
                </a:ext>
              </a:extLst>
            </p:cNvPr>
            <p:cNvSpPr/>
            <p:nvPr/>
          </p:nvSpPr>
          <p:spPr>
            <a:xfrm rot="2634456" flipH="1">
              <a:off x="5262805" y="1620777"/>
              <a:ext cx="108439" cy="996532"/>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7" name="Straight Connector 126">
            <a:extLst>
              <a:ext uri="{FF2B5EF4-FFF2-40B4-BE49-F238E27FC236}">
                <a16:creationId xmlns:a16="http://schemas.microsoft.com/office/drawing/2014/main" id="{18CD6C8C-E820-5086-D45C-9B322B98D1C0}"/>
              </a:ext>
            </a:extLst>
          </p:cNvPr>
          <p:cNvCxnSpPr>
            <a:cxnSpLocks/>
            <a:endCxn id="32" idx="0"/>
          </p:cNvCxnSpPr>
          <p:nvPr/>
        </p:nvCxnSpPr>
        <p:spPr>
          <a:xfrm>
            <a:off x="814798" y="1299602"/>
            <a:ext cx="272892" cy="308452"/>
          </a:xfrm>
          <a:prstGeom prst="line">
            <a:avLst/>
          </a:prstGeom>
          <a:ln w="19050">
            <a:solidFill>
              <a:schemeClr val="bg1"/>
            </a:solidFill>
            <a:prstDash val="sysDash"/>
          </a:ln>
        </p:spPr>
        <p:style>
          <a:lnRef idx="1">
            <a:schemeClr val="dk1"/>
          </a:lnRef>
          <a:fillRef idx="0">
            <a:schemeClr val="dk1"/>
          </a:fillRef>
          <a:effectRef idx="0">
            <a:schemeClr val="dk1"/>
          </a:effectRef>
          <a:fontRef idx="minor">
            <a:schemeClr val="tx1"/>
          </a:fontRef>
        </p:style>
      </p:cxnSp>
      <p:pic>
        <p:nvPicPr>
          <p:cNvPr id="132" name="Picture 131" descr="A green logo with text&#10;&#10;Description automatically generated">
            <a:extLst>
              <a:ext uri="{FF2B5EF4-FFF2-40B4-BE49-F238E27FC236}">
                <a16:creationId xmlns:a16="http://schemas.microsoft.com/office/drawing/2014/main" id="{85C111D2-FB34-5AA1-8BB8-846A4BE560BF}"/>
              </a:ext>
            </a:extLst>
          </p:cNvPr>
          <p:cNvPicPr>
            <a:picLocks noChangeAspect="1"/>
          </p:cNvPicPr>
          <p:nvPr/>
        </p:nvPicPr>
        <p:blipFill>
          <a:blip r:embed="rId14">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2" name="TextBox 1">
            <a:extLst>
              <a:ext uri="{FF2B5EF4-FFF2-40B4-BE49-F238E27FC236}">
                <a16:creationId xmlns:a16="http://schemas.microsoft.com/office/drawing/2014/main" id="{D108336A-C65D-13B7-FBBF-9B01A2F97106}"/>
              </a:ext>
            </a:extLst>
          </p:cNvPr>
          <p:cNvSpPr txBox="1"/>
          <p:nvPr/>
        </p:nvSpPr>
        <p:spPr>
          <a:xfrm>
            <a:off x="28216" y="6480658"/>
            <a:ext cx="434508"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8</a:t>
            </a:r>
          </a:p>
        </p:txBody>
      </p:sp>
    </p:spTree>
    <p:extLst>
      <p:ext uri="{BB962C8B-B14F-4D97-AF65-F5344CB8AC3E}">
        <p14:creationId xmlns:p14="http://schemas.microsoft.com/office/powerpoint/2010/main" val="38804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7" name="Rectangle 5156">
            <a:extLst>
              <a:ext uri="{FF2B5EF4-FFF2-40B4-BE49-F238E27FC236}">
                <a16:creationId xmlns:a16="http://schemas.microsoft.com/office/drawing/2014/main" id="{170B3F66-71C4-7AF7-733D-84A72A323264}"/>
              </a:ext>
            </a:extLst>
          </p:cNvPr>
          <p:cNvSpPr/>
          <p:nvPr/>
        </p:nvSpPr>
        <p:spPr>
          <a:xfrm>
            <a:off x="-1" y="1127402"/>
            <a:ext cx="12204913" cy="1201912"/>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480646D-F9B8-A1B5-7E69-4F348594B534}"/>
              </a:ext>
            </a:extLst>
          </p:cNvPr>
          <p:cNvSpPr/>
          <p:nvPr/>
        </p:nvSpPr>
        <p:spPr>
          <a:xfrm>
            <a:off x="0" y="0"/>
            <a:ext cx="12192000" cy="88492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E2608BE-A527-1AFC-67E2-D6C7AB378C58}"/>
              </a:ext>
            </a:extLst>
          </p:cNvPr>
          <p:cNvSpPr txBox="1"/>
          <p:nvPr/>
        </p:nvSpPr>
        <p:spPr>
          <a:xfrm>
            <a:off x="148347" y="138129"/>
            <a:ext cx="11566940" cy="646331"/>
          </a:xfrm>
          <a:prstGeom prst="rect">
            <a:avLst/>
          </a:prstGeom>
          <a:noFill/>
        </p:spPr>
        <p:txBody>
          <a:bodyPr wrap="square">
            <a:spAutoFit/>
          </a:bodyPr>
          <a:lstStyle/>
          <a:p>
            <a:r>
              <a:rPr lang="en-GB" sz="3600" b="1">
                <a:solidFill>
                  <a:schemeClr val="bg1"/>
                </a:solidFill>
                <a:latin typeface="Roboto" panose="02000000000000000000" pitchFamily="2" charset="0"/>
                <a:ea typeface="Roboto" panose="02000000000000000000" pitchFamily="2" charset="0"/>
                <a:cs typeface="Roboto" panose="02000000000000000000" pitchFamily="2" charset="0"/>
              </a:rPr>
              <a:t>What are DNOs? </a:t>
            </a:r>
            <a:r>
              <a:rPr lang="en-GB" sz="3200">
                <a:solidFill>
                  <a:schemeClr val="bg1"/>
                </a:solidFill>
                <a:latin typeface="Roboto" panose="02000000000000000000" pitchFamily="2" charset="0"/>
                <a:ea typeface="Roboto" panose="02000000000000000000" pitchFamily="2" charset="0"/>
                <a:cs typeface="Roboto" panose="02000000000000000000" pitchFamily="2" charset="0"/>
              </a:rPr>
              <a:t>DSOs and flexibility</a:t>
            </a:r>
            <a:endParaRPr lang="en-GB" sz="320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E0C7B01E-5B27-5032-FE13-1C63C982EACF}"/>
              </a:ext>
            </a:extLst>
          </p:cNvPr>
          <p:cNvSpPr/>
          <p:nvPr/>
        </p:nvSpPr>
        <p:spPr>
          <a:xfrm>
            <a:off x="0" y="6459369"/>
            <a:ext cx="12192000" cy="40476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F085ED2F-9C72-6B18-B67A-4533097A477D}"/>
              </a:ext>
            </a:extLst>
          </p:cNvPr>
          <p:cNvGrpSpPr/>
          <p:nvPr/>
        </p:nvGrpSpPr>
        <p:grpSpPr>
          <a:xfrm>
            <a:off x="11097683" y="6513554"/>
            <a:ext cx="1011528" cy="296390"/>
            <a:chOff x="8948148" y="5756915"/>
            <a:chExt cx="3002166" cy="920334"/>
          </a:xfrm>
        </p:grpSpPr>
        <p:sp>
          <p:nvSpPr>
            <p:cNvPr id="11" name="Oval 10">
              <a:extLst>
                <a:ext uri="{FF2B5EF4-FFF2-40B4-BE49-F238E27FC236}">
                  <a16:creationId xmlns:a16="http://schemas.microsoft.com/office/drawing/2014/main" id="{8E3CCEAD-0512-146A-81D9-6DEE49A75AAE}"/>
                </a:ext>
              </a:extLst>
            </p:cNvPr>
            <p:cNvSpPr/>
            <p:nvPr/>
          </p:nvSpPr>
          <p:spPr>
            <a:xfrm>
              <a:off x="8948148"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FFC1281-608C-3BB6-D736-56B3B230BA44}"/>
                </a:ext>
              </a:extLst>
            </p:cNvPr>
            <p:cNvSpPr/>
            <p:nvPr/>
          </p:nvSpPr>
          <p:spPr>
            <a:xfrm>
              <a:off x="9992031"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B68B573-C825-E54B-926E-777E95DAAEC8}"/>
                </a:ext>
              </a:extLst>
            </p:cNvPr>
            <p:cNvSpPr/>
            <p:nvPr/>
          </p:nvSpPr>
          <p:spPr>
            <a:xfrm>
              <a:off x="11035914" y="5756915"/>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Electric Tower outline">
              <a:extLst>
                <a:ext uri="{FF2B5EF4-FFF2-40B4-BE49-F238E27FC236}">
                  <a16:creationId xmlns:a16="http://schemas.microsoft.com/office/drawing/2014/main" id="{2FA73709-ED25-7DAB-6FC8-C403285F4F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248" y="5828015"/>
              <a:ext cx="772200" cy="772200"/>
            </a:xfrm>
            <a:prstGeom prst="rect">
              <a:avLst/>
            </a:prstGeom>
          </p:spPr>
        </p:pic>
        <p:pic>
          <p:nvPicPr>
            <p:cNvPr id="23" name="Graphic 22" descr="Plugged Unplugged outline">
              <a:extLst>
                <a:ext uri="{FF2B5EF4-FFF2-40B4-BE49-F238E27FC236}">
                  <a16:creationId xmlns:a16="http://schemas.microsoft.com/office/drawing/2014/main" id="{067F6DB8-6197-4A83-C55D-17AD0F8C8C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81984" y="5854993"/>
              <a:ext cx="822258" cy="822256"/>
            </a:xfrm>
            <a:prstGeom prst="rect">
              <a:avLst/>
            </a:prstGeom>
          </p:spPr>
        </p:pic>
        <p:pic>
          <p:nvPicPr>
            <p:cNvPr id="24" name="Picture 23">
              <a:extLst>
                <a:ext uri="{FF2B5EF4-FFF2-40B4-BE49-F238E27FC236}">
                  <a16:creationId xmlns:a16="http://schemas.microsoft.com/office/drawing/2014/main" id="{201A9E8A-70FD-04E2-45F6-8FD518D50E9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154522" y="5900872"/>
              <a:ext cx="626643" cy="660154"/>
            </a:xfrm>
            <a:prstGeom prst="rect">
              <a:avLst/>
            </a:prstGeom>
          </p:spPr>
        </p:pic>
      </p:grpSp>
      <p:pic>
        <p:nvPicPr>
          <p:cNvPr id="2" name="Graphic 1" descr="Home outline">
            <a:extLst>
              <a:ext uri="{FF2B5EF4-FFF2-40B4-BE49-F238E27FC236}">
                <a16:creationId xmlns:a16="http://schemas.microsoft.com/office/drawing/2014/main" id="{048960FE-E4CA-23D6-97F2-8282CCA0A4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91881" y="3884421"/>
            <a:ext cx="914400" cy="914400"/>
          </a:xfrm>
          <a:prstGeom prst="rect">
            <a:avLst/>
          </a:prstGeom>
        </p:spPr>
      </p:pic>
      <p:pic>
        <p:nvPicPr>
          <p:cNvPr id="3" name="Graphic 2" descr="Electric Tower outline">
            <a:extLst>
              <a:ext uri="{FF2B5EF4-FFF2-40B4-BE49-F238E27FC236}">
                <a16:creationId xmlns:a16="http://schemas.microsoft.com/office/drawing/2014/main" id="{36659B65-02FB-C8C3-21C8-2238E60A27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28031" y="3407012"/>
            <a:ext cx="914400" cy="914400"/>
          </a:xfrm>
          <a:prstGeom prst="rect">
            <a:avLst/>
          </a:prstGeom>
        </p:spPr>
      </p:pic>
      <p:pic>
        <p:nvPicPr>
          <p:cNvPr id="5" name="Graphic 4" descr="Store outline">
            <a:extLst>
              <a:ext uri="{FF2B5EF4-FFF2-40B4-BE49-F238E27FC236}">
                <a16:creationId xmlns:a16="http://schemas.microsoft.com/office/drawing/2014/main" id="{68F9682C-2D46-AE69-C702-56F696C858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66426" y="3675562"/>
            <a:ext cx="914400" cy="914400"/>
          </a:xfrm>
          <a:prstGeom prst="rect">
            <a:avLst/>
          </a:prstGeom>
        </p:spPr>
      </p:pic>
      <p:pic>
        <p:nvPicPr>
          <p:cNvPr id="6" name="Graphic 5" descr="Plugged Unplugged outline">
            <a:extLst>
              <a:ext uri="{FF2B5EF4-FFF2-40B4-BE49-F238E27FC236}">
                <a16:creationId xmlns:a16="http://schemas.microsoft.com/office/drawing/2014/main" id="{0FE2FB18-FE8C-A5D7-9DC3-48BED0A310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800000">
            <a:off x="7146995" y="3695017"/>
            <a:ext cx="914400" cy="914400"/>
          </a:xfrm>
          <a:prstGeom prst="rect">
            <a:avLst/>
          </a:prstGeom>
        </p:spPr>
      </p:pic>
      <p:cxnSp>
        <p:nvCxnSpPr>
          <p:cNvPr id="14" name="Straight Connector 13">
            <a:extLst>
              <a:ext uri="{FF2B5EF4-FFF2-40B4-BE49-F238E27FC236}">
                <a16:creationId xmlns:a16="http://schemas.microsoft.com/office/drawing/2014/main" id="{99F8F0EB-75DB-94FD-80D5-D2162B0CC942}"/>
              </a:ext>
            </a:extLst>
          </p:cNvPr>
          <p:cNvCxnSpPr>
            <a:cxnSpLocks/>
            <a:stCxn id="17" idx="3"/>
            <a:endCxn id="3" idx="1"/>
          </p:cNvCxnSpPr>
          <p:nvPr/>
        </p:nvCxnSpPr>
        <p:spPr>
          <a:xfrm>
            <a:off x="3123741" y="3864212"/>
            <a:ext cx="404290" cy="0"/>
          </a:xfrm>
          <a:prstGeom prst="line">
            <a:avLst/>
          </a:prstGeom>
          <a:ln w="19050">
            <a:solidFill>
              <a:srgbClr val="800080"/>
            </a:solidFill>
            <a:prstDash val="sysDash"/>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320C287-F599-4D62-5DBE-8B9EBB548B14}"/>
              </a:ext>
            </a:extLst>
          </p:cNvPr>
          <p:cNvCxnSpPr>
            <a:cxnSpLocks/>
            <a:stCxn id="3" idx="3"/>
          </p:cNvCxnSpPr>
          <p:nvPr/>
        </p:nvCxnSpPr>
        <p:spPr>
          <a:xfrm>
            <a:off x="4442431" y="3864212"/>
            <a:ext cx="804267" cy="0"/>
          </a:xfrm>
          <a:prstGeom prst="line">
            <a:avLst/>
          </a:prstGeom>
          <a:ln w="19050">
            <a:solidFill>
              <a:srgbClr val="800080"/>
            </a:solidFill>
            <a:prstDash val="sys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6E278AD-4DA0-92C6-6F8A-2D44DD069F37}"/>
              </a:ext>
            </a:extLst>
          </p:cNvPr>
          <p:cNvCxnSpPr>
            <a:cxnSpLocks/>
          </p:cNvCxnSpPr>
          <p:nvPr/>
        </p:nvCxnSpPr>
        <p:spPr>
          <a:xfrm flipV="1">
            <a:off x="5868482" y="3821138"/>
            <a:ext cx="1259934" cy="11652"/>
          </a:xfrm>
          <a:prstGeom prst="line">
            <a:avLst/>
          </a:prstGeom>
          <a:ln w="19050">
            <a:solidFill>
              <a:srgbClr val="008080"/>
            </a:solidFill>
            <a:prstDash val="sysDash"/>
            <a:headEnd type="triangle" w="lg" len="lg"/>
            <a:tailEnd type="triangle" w="lg" len="lg"/>
          </a:ln>
        </p:spPr>
        <p:style>
          <a:lnRef idx="1">
            <a:schemeClr val="dk1"/>
          </a:lnRef>
          <a:fillRef idx="0">
            <a:schemeClr val="dk1"/>
          </a:fillRef>
          <a:effectRef idx="0">
            <a:schemeClr val="dk1"/>
          </a:effectRef>
          <a:fontRef idx="minor">
            <a:schemeClr val="tx1"/>
          </a:fontRef>
        </p:style>
      </p:cxnSp>
      <p:pic>
        <p:nvPicPr>
          <p:cNvPr id="17" name="Graphic 16" descr="Wind Turbines outline">
            <a:extLst>
              <a:ext uri="{FF2B5EF4-FFF2-40B4-BE49-F238E27FC236}">
                <a16:creationId xmlns:a16="http://schemas.microsoft.com/office/drawing/2014/main" id="{3C22D889-839D-F2DB-165D-9458048AE10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85077" y="3344878"/>
            <a:ext cx="1038664" cy="1038668"/>
          </a:xfrm>
          <a:prstGeom prst="rect">
            <a:avLst/>
          </a:prstGeom>
        </p:spPr>
      </p:pic>
      <p:pic>
        <p:nvPicPr>
          <p:cNvPr id="18" name="Graphic 17" descr="Wind Turbines outline">
            <a:extLst>
              <a:ext uri="{FF2B5EF4-FFF2-40B4-BE49-F238E27FC236}">
                <a16:creationId xmlns:a16="http://schemas.microsoft.com/office/drawing/2014/main" id="{C2685BA6-82A5-EEDC-90F7-2E6385F07E2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92995" y="2529157"/>
            <a:ext cx="684773" cy="684773"/>
          </a:xfrm>
          <a:prstGeom prst="rect">
            <a:avLst/>
          </a:prstGeom>
        </p:spPr>
      </p:pic>
      <p:pic>
        <p:nvPicPr>
          <p:cNvPr id="19" name="Graphic 18" descr="Electric car outline">
            <a:extLst>
              <a:ext uri="{FF2B5EF4-FFF2-40B4-BE49-F238E27FC236}">
                <a16:creationId xmlns:a16="http://schemas.microsoft.com/office/drawing/2014/main" id="{ADF8676F-56A9-2051-63C3-181C7A0EEE0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687460" y="4367337"/>
            <a:ext cx="914400" cy="914400"/>
          </a:xfrm>
          <a:prstGeom prst="rect">
            <a:avLst/>
          </a:prstGeom>
        </p:spPr>
      </p:pic>
      <p:pic>
        <p:nvPicPr>
          <p:cNvPr id="20" name="Graphic 19" descr="Battery charging outline">
            <a:extLst>
              <a:ext uri="{FF2B5EF4-FFF2-40B4-BE49-F238E27FC236}">
                <a16:creationId xmlns:a16="http://schemas.microsoft.com/office/drawing/2014/main" id="{2B192695-DE14-49C6-11F6-03180F8AA86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396347" y="2449182"/>
            <a:ext cx="702841" cy="702841"/>
          </a:xfrm>
          <a:prstGeom prst="rect">
            <a:avLst/>
          </a:prstGeom>
        </p:spPr>
      </p:pic>
      <p:pic>
        <p:nvPicPr>
          <p:cNvPr id="21" name="Picture 20">
            <a:extLst>
              <a:ext uri="{FF2B5EF4-FFF2-40B4-BE49-F238E27FC236}">
                <a16:creationId xmlns:a16="http://schemas.microsoft.com/office/drawing/2014/main" id="{A714554B-4B23-6252-5C5C-C7C7AAE6D606}"/>
              </a:ext>
            </a:extLst>
          </p:cNvPr>
          <p:cNvPicPr>
            <a:picLocks noChangeAspect="1"/>
          </p:cNvPicPr>
          <p:nvPr/>
        </p:nvPicPr>
        <p:blipFill>
          <a:blip r:embed="rId24"/>
          <a:stretch>
            <a:fillRect/>
          </a:stretch>
        </p:blipFill>
        <p:spPr>
          <a:xfrm>
            <a:off x="6207974" y="2781848"/>
            <a:ext cx="585021" cy="528314"/>
          </a:xfrm>
          <a:prstGeom prst="rect">
            <a:avLst/>
          </a:prstGeom>
        </p:spPr>
      </p:pic>
      <p:pic>
        <p:nvPicPr>
          <p:cNvPr id="25" name="Picture 24">
            <a:extLst>
              <a:ext uri="{FF2B5EF4-FFF2-40B4-BE49-F238E27FC236}">
                <a16:creationId xmlns:a16="http://schemas.microsoft.com/office/drawing/2014/main" id="{E4550AAA-717C-1F65-F0BF-72DE58F96092}"/>
              </a:ext>
            </a:extLst>
          </p:cNvPr>
          <p:cNvPicPr>
            <a:picLocks noChangeAspect="1"/>
          </p:cNvPicPr>
          <p:nvPr/>
        </p:nvPicPr>
        <p:blipFill>
          <a:blip r:embed="rId25">
            <a:clrChange>
              <a:clrFrom>
                <a:srgbClr val="FFFFFF"/>
              </a:clrFrom>
              <a:clrTo>
                <a:srgbClr val="FFFFFF">
                  <a:alpha val="0"/>
                </a:srgbClr>
              </a:clrTo>
            </a:clrChange>
          </a:blip>
          <a:stretch>
            <a:fillRect/>
          </a:stretch>
        </p:blipFill>
        <p:spPr>
          <a:xfrm rot="18934784">
            <a:off x="7875783" y="4052934"/>
            <a:ext cx="502320" cy="159654"/>
          </a:xfrm>
          <a:prstGeom prst="rect">
            <a:avLst/>
          </a:prstGeom>
        </p:spPr>
      </p:pic>
      <p:pic>
        <p:nvPicPr>
          <p:cNvPr id="26" name="Picture 25">
            <a:extLst>
              <a:ext uri="{FF2B5EF4-FFF2-40B4-BE49-F238E27FC236}">
                <a16:creationId xmlns:a16="http://schemas.microsoft.com/office/drawing/2014/main" id="{567F1014-8C37-83AF-4E85-A48B4198E4A1}"/>
              </a:ext>
            </a:extLst>
          </p:cNvPr>
          <p:cNvPicPr>
            <a:picLocks noChangeAspect="1"/>
          </p:cNvPicPr>
          <p:nvPr/>
        </p:nvPicPr>
        <p:blipFill>
          <a:blip r:embed="rId26"/>
          <a:stretch>
            <a:fillRect/>
          </a:stretch>
        </p:blipFill>
        <p:spPr>
          <a:xfrm>
            <a:off x="8550985" y="4501262"/>
            <a:ext cx="334320" cy="242856"/>
          </a:xfrm>
          <a:prstGeom prst="rect">
            <a:avLst/>
          </a:prstGeom>
        </p:spPr>
      </p:pic>
      <p:cxnSp>
        <p:nvCxnSpPr>
          <p:cNvPr id="27" name="Straight Connector 26">
            <a:extLst>
              <a:ext uri="{FF2B5EF4-FFF2-40B4-BE49-F238E27FC236}">
                <a16:creationId xmlns:a16="http://schemas.microsoft.com/office/drawing/2014/main" id="{16E83385-C67F-802F-4DE5-0DB7F054D978}"/>
              </a:ext>
            </a:extLst>
          </p:cNvPr>
          <p:cNvCxnSpPr>
            <a:cxnSpLocks/>
          </p:cNvCxnSpPr>
          <p:nvPr/>
        </p:nvCxnSpPr>
        <p:spPr>
          <a:xfrm flipV="1">
            <a:off x="5868482" y="3277365"/>
            <a:ext cx="1065246" cy="555425"/>
          </a:xfrm>
          <a:prstGeom prst="line">
            <a:avLst/>
          </a:prstGeom>
          <a:ln w="19050">
            <a:solidFill>
              <a:srgbClr val="008080"/>
            </a:solidFill>
            <a:prstDash val="sys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7DB036F-E4BA-716A-6DA0-661EE737021E}"/>
              </a:ext>
            </a:extLst>
          </p:cNvPr>
          <p:cNvCxnSpPr>
            <a:cxnSpLocks/>
          </p:cNvCxnSpPr>
          <p:nvPr/>
        </p:nvCxnSpPr>
        <p:spPr>
          <a:xfrm flipH="1" flipV="1">
            <a:off x="5863679" y="3028376"/>
            <a:ext cx="17503" cy="791714"/>
          </a:xfrm>
          <a:prstGeom prst="line">
            <a:avLst/>
          </a:prstGeom>
          <a:ln w="19050">
            <a:solidFill>
              <a:srgbClr val="008080"/>
            </a:solidFill>
            <a:prstDash val="sys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89FE3C0-F281-5920-F3E8-13FC32C196B8}"/>
              </a:ext>
            </a:extLst>
          </p:cNvPr>
          <p:cNvSpPr txBox="1"/>
          <p:nvPr/>
        </p:nvSpPr>
        <p:spPr>
          <a:xfrm>
            <a:off x="7477768" y="2609933"/>
            <a:ext cx="1553511" cy="523220"/>
          </a:xfrm>
          <a:prstGeom prst="rect">
            <a:avLst/>
          </a:prstGeom>
          <a:noFill/>
        </p:spPr>
        <p:txBody>
          <a:bodyPr wrap="square" rtlCol="0">
            <a:spAutoFit/>
          </a:bodyPr>
          <a:lstStyle/>
          <a:p>
            <a:r>
              <a:rPr lang="en-GB" sz="1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Distributed generation</a:t>
            </a:r>
          </a:p>
        </p:txBody>
      </p:sp>
      <p:sp>
        <p:nvSpPr>
          <p:cNvPr id="30" name="TextBox 29">
            <a:extLst>
              <a:ext uri="{FF2B5EF4-FFF2-40B4-BE49-F238E27FC236}">
                <a16:creationId xmlns:a16="http://schemas.microsoft.com/office/drawing/2014/main" id="{A7C58AE9-E567-2154-DA5A-6BC0752EF54F}"/>
              </a:ext>
            </a:extLst>
          </p:cNvPr>
          <p:cNvSpPr txBox="1"/>
          <p:nvPr/>
        </p:nvSpPr>
        <p:spPr>
          <a:xfrm>
            <a:off x="4162405" y="2645122"/>
            <a:ext cx="1476084" cy="523220"/>
          </a:xfrm>
          <a:prstGeom prst="rect">
            <a:avLst/>
          </a:prstGeom>
          <a:noFill/>
        </p:spPr>
        <p:txBody>
          <a:bodyPr wrap="square" rtlCol="0">
            <a:spAutoFit/>
          </a:bodyPr>
          <a:lstStyle/>
          <a:p>
            <a:pPr algn="ctr"/>
            <a:r>
              <a:rPr lang="en-GB" sz="1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Electricity storage</a:t>
            </a:r>
          </a:p>
        </p:txBody>
      </p:sp>
      <p:sp>
        <p:nvSpPr>
          <p:cNvPr id="31" name="TextBox 30">
            <a:extLst>
              <a:ext uri="{FF2B5EF4-FFF2-40B4-BE49-F238E27FC236}">
                <a16:creationId xmlns:a16="http://schemas.microsoft.com/office/drawing/2014/main" id="{548FAB28-EC4A-3E97-051E-93887CE9706D}"/>
              </a:ext>
            </a:extLst>
          </p:cNvPr>
          <p:cNvSpPr txBox="1"/>
          <p:nvPr/>
        </p:nvSpPr>
        <p:spPr>
          <a:xfrm>
            <a:off x="7428710" y="3436430"/>
            <a:ext cx="1476084" cy="523220"/>
          </a:xfrm>
          <a:prstGeom prst="rect">
            <a:avLst/>
          </a:prstGeom>
          <a:noFill/>
        </p:spPr>
        <p:txBody>
          <a:bodyPr wrap="square" rtlCol="0">
            <a:spAutoFit/>
          </a:bodyPr>
          <a:lstStyle/>
          <a:p>
            <a:pPr algn="ctr"/>
            <a:r>
              <a:rPr lang="en-GB" sz="1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Consumer generation</a:t>
            </a:r>
          </a:p>
        </p:txBody>
      </p:sp>
      <p:sp>
        <p:nvSpPr>
          <p:cNvPr id="32" name="TextBox 31">
            <a:extLst>
              <a:ext uri="{FF2B5EF4-FFF2-40B4-BE49-F238E27FC236}">
                <a16:creationId xmlns:a16="http://schemas.microsoft.com/office/drawing/2014/main" id="{82DB68E2-74A4-5B2F-1D7D-260086279878}"/>
              </a:ext>
            </a:extLst>
          </p:cNvPr>
          <p:cNvSpPr txBox="1"/>
          <p:nvPr/>
        </p:nvSpPr>
        <p:spPr>
          <a:xfrm>
            <a:off x="8843884" y="4521156"/>
            <a:ext cx="1339904" cy="738664"/>
          </a:xfrm>
          <a:prstGeom prst="rect">
            <a:avLst/>
          </a:prstGeom>
          <a:noFill/>
        </p:spPr>
        <p:txBody>
          <a:bodyPr wrap="square" rtlCol="0">
            <a:spAutoFit/>
          </a:bodyPr>
          <a:lstStyle/>
          <a:p>
            <a:r>
              <a:rPr lang="en-GB" sz="1400" b="1">
                <a:solidFill>
                  <a:schemeClr val="bg1"/>
                </a:solidFill>
                <a:highlight>
                  <a:srgbClr val="008080"/>
                </a:highlight>
                <a:latin typeface="Roboto" panose="02000000000000000000" pitchFamily="2" charset="0"/>
                <a:ea typeface="Roboto" panose="02000000000000000000" pitchFamily="2" charset="0"/>
                <a:cs typeface="Roboto" panose="02000000000000000000" pitchFamily="2" charset="0"/>
              </a:rPr>
              <a:t>Smart EV charging &amp; heat pumps</a:t>
            </a:r>
          </a:p>
        </p:txBody>
      </p:sp>
      <p:grpSp>
        <p:nvGrpSpPr>
          <p:cNvPr id="37" name="Group 36">
            <a:extLst>
              <a:ext uri="{FF2B5EF4-FFF2-40B4-BE49-F238E27FC236}">
                <a16:creationId xmlns:a16="http://schemas.microsoft.com/office/drawing/2014/main" id="{626CBB88-3DDE-81D1-72F0-33B54F6A6CAA}"/>
              </a:ext>
            </a:extLst>
          </p:cNvPr>
          <p:cNvGrpSpPr/>
          <p:nvPr/>
        </p:nvGrpSpPr>
        <p:grpSpPr>
          <a:xfrm>
            <a:off x="5197670" y="3496120"/>
            <a:ext cx="637818" cy="682188"/>
            <a:chOff x="572587" y="3365168"/>
            <a:chExt cx="637818" cy="682188"/>
          </a:xfrm>
        </p:grpSpPr>
        <p:sp>
          <p:nvSpPr>
            <p:cNvPr id="38" name="Rectangle: Top Corners Rounded 37">
              <a:extLst>
                <a:ext uri="{FF2B5EF4-FFF2-40B4-BE49-F238E27FC236}">
                  <a16:creationId xmlns:a16="http://schemas.microsoft.com/office/drawing/2014/main" id="{A0941A14-7509-4E1B-0B89-89CDB90AA8A9}"/>
                </a:ext>
              </a:extLst>
            </p:cNvPr>
            <p:cNvSpPr/>
            <p:nvPr/>
          </p:nvSpPr>
          <p:spPr>
            <a:xfrm>
              <a:off x="572587" y="3626051"/>
              <a:ext cx="444088" cy="421305"/>
            </a:xfrm>
            <a:prstGeom prst="round2SameRect">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Top Corners Rounded 38">
              <a:extLst>
                <a:ext uri="{FF2B5EF4-FFF2-40B4-BE49-F238E27FC236}">
                  <a16:creationId xmlns:a16="http://schemas.microsoft.com/office/drawing/2014/main" id="{67189465-4E39-C0FA-43C1-0F7193A522F5}"/>
                </a:ext>
              </a:extLst>
            </p:cNvPr>
            <p:cNvSpPr/>
            <p:nvPr/>
          </p:nvSpPr>
          <p:spPr>
            <a:xfrm>
              <a:off x="621028"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Top Corners Rounded 39">
              <a:extLst>
                <a:ext uri="{FF2B5EF4-FFF2-40B4-BE49-F238E27FC236}">
                  <a16:creationId xmlns:a16="http://schemas.microsoft.com/office/drawing/2014/main" id="{B35A0D61-0197-E59E-D406-04C7547642FB}"/>
                </a:ext>
              </a:extLst>
            </p:cNvPr>
            <p:cNvSpPr/>
            <p:nvPr/>
          </p:nvSpPr>
          <p:spPr>
            <a:xfrm>
              <a:off x="749562"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Top Corners Rounded 40">
              <a:extLst>
                <a:ext uri="{FF2B5EF4-FFF2-40B4-BE49-F238E27FC236}">
                  <a16:creationId xmlns:a16="http://schemas.microsoft.com/office/drawing/2014/main" id="{745A521A-F7EF-97F9-F9EA-541E9E255C5F}"/>
                </a:ext>
              </a:extLst>
            </p:cNvPr>
            <p:cNvSpPr/>
            <p:nvPr/>
          </p:nvSpPr>
          <p:spPr>
            <a:xfrm>
              <a:off x="878096" y="3776405"/>
              <a:ext cx="96714" cy="190828"/>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5CA3BAF-818A-F561-08F0-D769142FE70A}"/>
                </a:ext>
              </a:extLst>
            </p:cNvPr>
            <p:cNvSpPr/>
            <p:nvPr/>
          </p:nvSpPr>
          <p:spPr>
            <a:xfrm>
              <a:off x="618700"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FFE871A-5732-D538-61B5-5E8ACF3FD4C9}"/>
                </a:ext>
              </a:extLst>
            </p:cNvPr>
            <p:cNvSpPr/>
            <p:nvPr/>
          </p:nvSpPr>
          <p:spPr>
            <a:xfrm>
              <a:off x="749805"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5B325783-1E13-C01B-C6F4-E89BDE2D9834}"/>
                </a:ext>
              </a:extLst>
            </p:cNvPr>
            <p:cNvSpPr/>
            <p:nvPr/>
          </p:nvSpPr>
          <p:spPr>
            <a:xfrm>
              <a:off x="876146" y="3922058"/>
              <a:ext cx="96714" cy="45719"/>
            </a:xfrm>
            <a:prstGeom prst="rect">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2317D874-FC96-0363-F6BB-3162D534EBC2}"/>
                </a:ext>
              </a:extLst>
            </p:cNvPr>
            <p:cNvCxnSpPr/>
            <p:nvPr/>
          </p:nvCxnSpPr>
          <p:spPr>
            <a:xfrm>
              <a:off x="572587" y="3978349"/>
              <a:ext cx="4440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29870E-5157-FA31-9BD6-072CDC87D447}"/>
                </a:ext>
              </a:extLst>
            </p:cNvPr>
            <p:cNvCxnSpPr>
              <a:cxnSpLocks/>
            </p:cNvCxnSpPr>
            <p:nvPr/>
          </p:nvCxnSpPr>
          <p:spPr>
            <a:xfrm>
              <a:off x="585287" y="3660849"/>
              <a:ext cx="418013"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A31C5DB-98AB-5EBC-4D81-1DA3B28F19F0}"/>
                </a:ext>
              </a:extLst>
            </p:cNvPr>
            <p:cNvCxnSpPr>
              <a:cxnSpLocks/>
            </p:cNvCxnSpPr>
            <p:nvPr/>
          </p:nvCxnSpPr>
          <p:spPr>
            <a:xfrm>
              <a:off x="673409" y="3660849"/>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36F1692-DC17-ECCC-0647-126CBDAB7C2C}"/>
                </a:ext>
              </a:extLst>
            </p:cNvPr>
            <p:cNvCxnSpPr>
              <a:cxnSpLocks/>
            </p:cNvCxnSpPr>
            <p:nvPr/>
          </p:nvCxnSpPr>
          <p:spPr>
            <a:xfrm>
              <a:off x="797777"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A88FCC1-4DE9-2369-B0BE-9AED603B31C6}"/>
                </a:ext>
              </a:extLst>
            </p:cNvPr>
            <p:cNvCxnSpPr>
              <a:cxnSpLocks/>
            </p:cNvCxnSpPr>
            <p:nvPr/>
          </p:nvCxnSpPr>
          <p:spPr>
            <a:xfrm>
              <a:off x="927679" y="3657662"/>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D65F3D9-BE69-55A9-D38F-F7FBC050EA56}"/>
                </a:ext>
              </a:extLst>
            </p:cNvPr>
            <p:cNvCxnSpPr>
              <a:cxnSpLocks/>
            </p:cNvCxnSpPr>
            <p:nvPr/>
          </p:nvCxnSpPr>
          <p:spPr>
            <a:xfrm>
              <a:off x="671821"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98D9333-FDA2-4395-F887-78E58B8B9271}"/>
                </a:ext>
              </a:extLst>
            </p:cNvPr>
            <p:cNvCxnSpPr>
              <a:cxnSpLocks/>
            </p:cNvCxnSpPr>
            <p:nvPr/>
          </p:nvCxnSpPr>
          <p:spPr>
            <a:xfrm>
              <a:off x="799364"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ECF647E-1EC8-7164-B351-82ED61FABC70}"/>
                </a:ext>
              </a:extLst>
            </p:cNvPr>
            <p:cNvCxnSpPr>
              <a:cxnSpLocks/>
            </p:cNvCxnSpPr>
            <p:nvPr/>
          </p:nvCxnSpPr>
          <p:spPr>
            <a:xfrm>
              <a:off x="923733" y="3365168"/>
              <a:ext cx="0" cy="114128"/>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B9AAD93C-82AB-5F56-B620-0E0B26CB4E65}"/>
                </a:ext>
              </a:extLst>
            </p:cNvPr>
            <p:cNvSpPr/>
            <p:nvPr/>
          </p:nvSpPr>
          <p:spPr>
            <a:xfrm>
              <a:off x="630237" y="3432175"/>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9FF332CB-3339-25F3-5AFE-B52BC0233AE9}"/>
                </a:ext>
              </a:extLst>
            </p:cNvPr>
            <p:cNvSpPr/>
            <p:nvPr/>
          </p:nvSpPr>
          <p:spPr>
            <a:xfrm>
              <a:off x="757067" y="3431196"/>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38BB3EFC-DD8A-AD3E-BD1D-10BA5346BEB3}"/>
                </a:ext>
              </a:extLst>
            </p:cNvPr>
            <p:cNvSpPr/>
            <p:nvPr/>
          </p:nvSpPr>
          <p:spPr>
            <a:xfrm>
              <a:off x="883897" y="3427042"/>
              <a:ext cx="83582" cy="128045"/>
            </a:xfrm>
            <a:prstGeom prst="roundRect">
              <a:avLst>
                <a:gd name="adj" fmla="val 33761"/>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Left Bracket 55">
              <a:extLst>
                <a:ext uri="{FF2B5EF4-FFF2-40B4-BE49-F238E27FC236}">
                  <a16:creationId xmlns:a16="http://schemas.microsoft.com/office/drawing/2014/main" id="{E9AE2AAF-0432-2C92-87E3-B949B554F3CB}"/>
                </a:ext>
              </a:extLst>
            </p:cNvPr>
            <p:cNvSpPr/>
            <p:nvPr/>
          </p:nvSpPr>
          <p:spPr>
            <a:xfrm rot="5400000">
              <a:off x="648114" y="3577223"/>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Left Bracket 56">
              <a:extLst>
                <a:ext uri="{FF2B5EF4-FFF2-40B4-BE49-F238E27FC236}">
                  <a16:creationId xmlns:a16="http://schemas.microsoft.com/office/drawing/2014/main" id="{86D09AD5-8C70-B043-DCCD-70BF5D368F7A}"/>
                </a:ext>
              </a:extLst>
            </p:cNvPr>
            <p:cNvSpPr/>
            <p:nvPr/>
          </p:nvSpPr>
          <p:spPr>
            <a:xfrm rot="5400000">
              <a:off x="777088" y="3576956"/>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Left Bracket 57">
              <a:extLst>
                <a:ext uri="{FF2B5EF4-FFF2-40B4-BE49-F238E27FC236}">
                  <a16:creationId xmlns:a16="http://schemas.microsoft.com/office/drawing/2014/main" id="{464FC779-AB8E-5EC1-CEC8-352D99F3A784}"/>
                </a:ext>
              </a:extLst>
            </p:cNvPr>
            <p:cNvSpPr/>
            <p:nvPr/>
          </p:nvSpPr>
          <p:spPr>
            <a:xfrm rot="5400000">
              <a:off x="898982" y="3573341"/>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Rectangle: Top Corners Rounded 58">
              <a:extLst>
                <a:ext uri="{FF2B5EF4-FFF2-40B4-BE49-F238E27FC236}">
                  <a16:creationId xmlns:a16="http://schemas.microsoft.com/office/drawing/2014/main" id="{F8226DA8-3AC7-F308-9B88-0D4EA364BFD0}"/>
                </a:ext>
              </a:extLst>
            </p:cNvPr>
            <p:cNvSpPr/>
            <p:nvPr/>
          </p:nvSpPr>
          <p:spPr>
            <a:xfrm>
              <a:off x="1092572" y="3775866"/>
              <a:ext cx="117833" cy="271487"/>
            </a:xfrm>
            <a:prstGeom prst="round2SameRect">
              <a:avLst>
                <a:gd name="adj1" fmla="val 41288"/>
                <a:gd name="adj2" fmla="val 0"/>
              </a:avLst>
            </a:prstGeom>
            <a:no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Hexagon 59">
              <a:extLst>
                <a:ext uri="{FF2B5EF4-FFF2-40B4-BE49-F238E27FC236}">
                  <a16:creationId xmlns:a16="http://schemas.microsoft.com/office/drawing/2014/main" id="{CECDD08A-E7FE-D48C-D7FC-2F9C882AC30D}"/>
                </a:ext>
              </a:extLst>
            </p:cNvPr>
            <p:cNvSpPr/>
            <p:nvPr/>
          </p:nvSpPr>
          <p:spPr>
            <a:xfrm>
              <a:off x="887028" y="3365168"/>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Hexagon 60">
              <a:extLst>
                <a:ext uri="{FF2B5EF4-FFF2-40B4-BE49-F238E27FC236}">
                  <a16:creationId xmlns:a16="http://schemas.microsoft.com/office/drawing/2014/main" id="{D6D35E89-AB3F-B10A-493C-C199C78A920A}"/>
                </a:ext>
              </a:extLst>
            </p:cNvPr>
            <p:cNvSpPr/>
            <p:nvPr/>
          </p:nvSpPr>
          <p:spPr>
            <a:xfrm>
              <a:off x="1112992" y="3365652"/>
              <a:ext cx="77273" cy="63832"/>
            </a:xfrm>
            <a:prstGeom prst="hexagon">
              <a:avLst/>
            </a:pr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43E00E0A-D23B-BA57-673A-DD4E552CB1FA}"/>
                </a:ext>
              </a:extLst>
            </p:cNvPr>
            <p:cNvCxnSpPr>
              <a:cxnSpLocks/>
            </p:cNvCxnSpPr>
            <p:nvPr/>
          </p:nvCxnSpPr>
          <p:spPr>
            <a:xfrm>
              <a:off x="964301" y="3398673"/>
              <a:ext cx="148691" cy="484"/>
            </a:xfrm>
            <a:prstGeom prst="line">
              <a:avLst/>
            </a:prstGeom>
            <a:ln w="38100">
              <a:solidFill>
                <a:srgbClr val="008080"/>
              </a:solidFill>
            </a:ln>
          </p:spPr>
          <p:style>
            <a:lnRef idx="1">
              <a:schemeClr val="accent1"/>
            </a:lnRef>
            <a:fillRef idx="0">
              <a:schemeClr val="accent1"/>
            </a:fillRef>
            <a:effectRef idx="0">
              <a:schemeClr val="accent1"/>
            </a:effectRef>
            <a:fontRef idx="minor">
              <a:schemeClr val="tx1"/>
            </a:fontRef>
          </p:style>
        </p:cxnSp>
        <p:sp>
          <p:nvSpPr>
            <p:cNvPr id="63" name="Left Bracket 62">
              <a:extLst>
                <a:ext uri="{FF2B5EF4-FFF2-40B4-BE49-F238E27FC236}">
                  <a16:creationId xmlns:a16="http://schemas.microsoft.com/office/drawing/2014/main" id="{99916A42-685B-A2AD-A42F-650CC4BBC39F}"/>
                </a:ext>
              </a:extLst>
            </p:cNvPr>
            <p:cNvSpPr/>
            <p:nvPr/>
          </p:nvSpPr>
          <p:spPr>
            <a:xfrm rot="5400000">
              <a:off x="1130010" y="3731289"/>
              <a:ext cx="45719" cy="45719"/>
            </a:xfrm>
            <a:prstGeom prst="leftBracket">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120" name="Straight Connector 5119">
              <a:extLst>
                <a:ext uri="{FF2B5EF4-FFF2-40B4-BE49-F238E27FC236}">
                  <a16:creationId xmlns:a16="http://schemas.microsoft.com/office/drawing/2014/main" id="{A3185776-E42A-1D2E-EC9F-9945244AC32B}"/>
                </a:ext>
              </a:extLst>
            </p:cNvPr>
            <p:cNvCxnSpPr>
              <a:cxnSpLocks/>
              <a:endCxn id="63" idx="1"/>
            </p:cNvCxnSpPr>
            <p:nvPr/>
          </p:nvCxnSpPr>
          <p:spPr>
            <a:xfrm>
              <a:off x="1151488" y="3434000"/>
              <a:ext cx="1381" cy="297289"/>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21" name="Straight Connector 5120">
              <a:extLst>
                <a:ext uri="{FF2B5EF4-FFF2-40B4-BE49-F238E27FC236}">
                  <a16:creationId xmlns:a16="http://schemas.microsoft.com/office/drawing/2014/main" id="{93D775E3-B32B-7FD8-C4BF-8DDF78E2C1D5}"/>
                </a:ext>
              </a:extLst>
            </p:cNvPr>
            <p:cNvCxnSpPr>
              <a:cxnSpLocks/>
            </p:cNvCxnSpPr>
            <p:nvPr/>
          </p:nvCxnSpPr>
          <p:spPr>
            <a:xfrm>
              <a:off x="1110208" y="344571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23" name="Straight Connector 5122">
              <a:extLst>
                <a:ext uri="{FF2B5EF4-FFF2-40B4-BE49-F238E27FC236}">
                  <a16:creationId xmlns:a16="http://schemas.microsoft.com/office/drawing/2014/main" id="{51D2AD09-1C16-7B40-778C-6290A2110587}"/>
                </a:ext>
              </a:extLst>
            </p:cNvPr>
            <p:cNvCxnSpPr>
              <a:cxnSpLocks/>
            </p:cNvCxnSpPr>
            <p:nvPr/>
          </p:nvCxnSpPr>
          <p:spPr>
            <a:xfrm>
              <a:off x="1110208" y="348297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24" name="Straight Connector 5123">
              <a:extLst>
                <a:ext uri="{FF2B5EF4-FFF2-40B4-BE49-F238E27FC236}">
                  <a16:creationId xmlns:a16="http://schemas.microsoft.com/office/drawing/2014/main" id="{88E28854-0A61-DA4C-83BC-8C1C5096C0B7}"/>
                </a:ext>
              </a:extLst>
            </p:cNvPr>
            <p:cNvCxnSpPr>
              <a:cxnSpLocks/>
            </p:cNvCxnSpPr>
            <p:nvPr/>
          </p:nvCxnSpPr>
          <p:spPr>
            <a:xfrm>
              <a:off x="1110208" y="352024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25" name="Straight Connector 5124">
              <a:extLst>
                <a:ext uri="{FF2B5EF4-FFF2-40B4-BE49-F238E27FC236}">
                  <a16:creationId xmlns:a16="http://schemas.microsoft.com/office/drawing/2014/main" id="{D2CB017E-00AB-72BD-FC31-80B4F4FF71FE}"/>
                </a:ext>
              </a:extLst>
            </p:cNvPr>
            <p:cNvCxnSpPr>
              <a:cxnSpLocks/>
            </p:cNvCxnSpPr>
            <p:nvPr/>
          </p:nvCxnSpPr>
          <p:spPr>
            <a:xfrm>
              <a:off x="1110208" y="3557509"/>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26" name="Straight Connector 5125">
              <a:extLst>
                <a:ext uri="{FF2B5EF4-FFF2-40B4-BE49-F238E27FC236}">
                  <a16:creationId xmlns:a16="http://schemas.microsoft.com/office/drawing/2014/main" id="{AA1B8D95-D885-FE4B-AA2F-034F223D3A3F}"/>
                </a:ext>
              </a:extLst>
            </p:cNvPr>
            <p:cNvCxnSpPr>
              <a:cxnSpLocks/>
            </p:cNvCxnSpPr>
            <p:nvPr/>
          </p:nvCxnSpPr>
          <p:spPr>
            <a:xfrm>
              <a:off x="1110208" y="3594775"/>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27" name="Straight Connector 5126">
              <a:extLst>
                <a:ext uri="{FF2B5EF4-FFF2-40B4-BE49-F238E27FC236}">
                  <a16:creationId xmlns:a16="http://schemas.microsoft.com/office/drawing/2014/main" id="{E88BD8CA-31C1-92C8-D0FC-987EA698C36E}"/>
                </a:ext>
              </a:extLst>
            </p:cNvPr>
            <p:cNvCxnSpPr>
              <a:cxnSpLocks/>
            </p:cNvCxnSpPr>
            <p:nvPr/>
          </p:nvCxnSpPr>
          <p:spPr>
            <a:xfrm>
              <a:off x="1110208" y="3632041"/>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28" name="Straight Connector 5127">
              <a:extLst>
                <a:ext uri="{FF2B5EF4-FFF2-40B4-BE49-F238E27FC236}">
                  <a16:creationId xmlns:a16="http://schemas.microsoft.com/office/drawing/2014/main" id="{5DE4D0B6-4B20-9A2C-1548-08E6B5D12C34}"/>
                </a:ext>
              </a:extLst>
            </p:cNvPr>
            <p:cNvCxnSpPr>
              <a:cxnSpLocks/>
            </p:cNvCxnSpPr>
            <p:nvPr/>
          </p:nvCxnSpPr>
          <p:spPr>
            <a:xfrm>
              <a:off x="1110208" y="3669307"/>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29" name="Straight Connector 5128">
              <a:extLst>
                <a:ext uri="{FF2B5EF4-FFF2-40B4-BE49-F238E27FC236}">
                  <a16:creationId xmlns:a16="http://schemas.microsoft.com/office/drawing/2014/main" id="{2499CC8A-2B5B-D53E-E995-2B3AE27A19B2}"/>
                </a:ext>
              </a:extLst>
            </p:cNvPr>
            <p:cNvCxnSpPr>
              <a:cxnSpLocks/>
            </p:cNvCxnSpPr>
            <p:nvPr/>
          </p:nvCxnSpPr>
          <p:spPr>
            <a:xfrm>
              <a:off x="1110208" y="3706573"/>
              <a:ext cx="81925"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30" name="Straight Connector 5129">
              <a:extLst>
                <a:ext uri="{FF2B5EF4-FFF2-40B4-BE49-F238E27FC236}">
                  <a16:creationId xmlns:a16="http://schemas.microsoft.com/office/drawing/2014/main" id="{A127F232-52C0-5DE4-DAA4-2427877B7A5F}"/>
                </a:ext>
              </a:extLst>
            </p:cNvPr>
            <p:cNvCxnSpPr>
              <a:cxnSpLocks/>
            </p:cNvCxnSpPr>
            <p:nvPr/>
          </p:nvCxnSpPr>
          <p:spPr>
            <a:xfrm>
              <a:off x="1092572" y="3944917"/>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a16="http://schemas.microsoft.com/office/drawing/2014/main" id="{D3BFD2DD-1CA5-5D97-EE37-D88F1B83694E}"/>
                </a:ext>
              </a:extLst>
            </p:cNvPr>
            <p:cNvCxnSpPr>
              <a:cxnSpLocks/>
            </p:cNvCxnSpPr>
            <p:nvPr/>
          </p:nvCxnSpPr>
          <p:spPr>
            <a:xfrm>
              <a:off x="1098313" y="3978349"/>
              <a:ext cx="112031"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sp>
        <p:nvSpPr>
          <p:cNvPr id="5150" name="TextBox 5149">
            <a:extLst>
              <a:ext uri="{FF2B5EF4-FFF2-40B4-BE49-F238E27FC236}">
                <a16:creationId xmlns:a16="http://schemas.microsoft.com/office/drawing/2014/main" id="{506EB220-ED9D-F79D-53F4-3136B714602E}"/>
              </a:ext>
            </a:extLst>
          </p:cNvPr>
          <p:cNvSpPr txBox="1"/>
          <p:nvPr/>
        </p:nvSpPr>
        <p:spPr>
          <a:xfrm>
            <a:off x="2323411" y="1187248"/>
            <a:ext cx="9868589" cy="1015663"/>
          </a:xfrm>
          <a:prstGeom prst="rect">
            <a:avLst/>
          </a:prstGeom>
          <a:solidFill>
            <a:srgbClr val="008080"/>
          </a:solidFill>
        </p:spPr>
        <p:txBody>
          <a:bodyPr wrap="square">
            <a:spAutoFit/>
          </a:bodyPr>
          <a:lstStyle/>
          <a:p>
            <a:r>
              <a:rPr lang="en-GB" sz="2000">
                <a:solidFill>
                  <a:schemeClr val="bg1"/>
                </a:solidFill>
                <a:latin typeface="Roboto" panose="02000000000000000000" pitchFamily="2" charset="0"/>
                <a:ea typeface="Roboto" panose="02000000000000000000" pitchFamily="2" charset="0"/>
                <a:cs typeface="Roboto" panose="02000000000000000000" pitchFamily="2" charset="0"/>
              </a:rPr>
              <a:t>Local operators will take on a larger role in balancing supply and demand on the distribution network. This is called the ‘DNO-DSO transition’, as they’re moving from Distribution Network Operators to Distribution System Operators.</a:t>
            </a:r>
          </a:p>
        </p:txBody>
      </p:sp>
      <p:pic>
        <p:nvPicPr>
          <p:cNvPr id="5151" name="Graphic 5150" descr="Speedometer Low with solid fill">
            <a:extLst>
              <a:ext uri="{FF2B5EF4-FFF2-40B4-BE49-F238E27FC236}">
                <a16:creationId xmlns:a16="http://schemas.microsoft.com/office/drawing/2014/main" id="{6F19B52C-2D51-D5F8-8325-4CA4B0FF550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043963" y="5086746"/>
            <a:ext cx="1172943" cy="1172943"/>
          </a:xfrm>
          <a:prstGeom prst="rect">
            <a:avLst/>
          </a:prstGeom>
        </p:spPr>
      </p:pic>
      <p:pic>
        <p:nvPicPr>
          <p:cNvPr id="5153" name="Graphic 5152" descr="Scales of justice with solid fill">
            <a:extLst>
              <a:ext uri="{FF2B5EF4-FFF2-40B4-BE49-F238E27FC236}">
                <a16:creationId xmlns:a16="http://schemas.microsoft.com/office/drawing/2014/main" id="{27DDCEA6-9D57-F7D3-C0C2-144B04CCF64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34197" y="1271158"/>
            <a:ext cx="914400" cy="914400"/>
          </a:xfrm>
          <a:prstGeom prst="rect">
            <a:avLst/>
          </a:prstGeom>
        </p:spPr>
      </p:pic>
      <p:sp>
        <p:nvSpPr>
          <p:cNvPr id="5154" name="TextBox 5153">
            <a:extLst>
              <a:ext uri="{FF2B5EF4-FFF2-40B4-BE49-F238E27FC236}">
                <a16:creationId xmlns:a16="http://schemas.microsoft.com/office/drawing/2014/main" id="{29C52792-7889-9AAA-697D-8C994571D406}"/>
              </a:ext>
            </a:extLst>
          </p:cNvPr>
          <p:cNvSpPr txBox="1"/>
          <p:nvPr/>
        </p:nvSpPr>
        <p:spPr>
          <a:xfrm>
            <a:off x="-34505" y="5398751"/>
            <a:ext cx="9747598" cy="707886"/>
          </a:xfrm>
          <a:prstGeom prst="rect">
            <a:avLst/>
          </a:prstGeom>
          <a:noFill/>
          <a:ln>
            <a:solidFill>
              <a:srgbClr val="008080"/>
            </a:solidFill>
          </a:ln>
        </p:spPr>
        <p:txBody>
          <a:bodyPr wrap="square">
            <a:spAutoFit/>
          </a:bodyPr>
          <a:lstStyle/>
          <a:p>
            <a:pPr algn="r"/>
            <a:r>
              <a:rPr lang="en-GB" sz="2000">
                <a:solidFill>
                  <a:srgbClr val="008080"/>
                </a:solidFill>
                <a:latin typeface="Roboto" panose="02000000000000000000" pitchFamily="2" charset="0"/>
                <a:ea typeface="Roboto" panose="02000000000000000000" pitchFamily="2" charset="0"/>
                <a:cs typeface="Roboto" panose="02000000000000000000" pitchFamily="2" charset="0"/>
              </a:rPr>
              <a:t>Flexibility, smart tech and demand-side response solutions will be important to consider alongside reinforcements as a factor in managing capacity.</a:t>
            </a:r>
          </a:p>
        </p:txBody>
      </p:sp>
      <p:pic>
        <p:nvPicPr>
          <p:cNvPr id="5156" name="Picture 5155" descr="A green logo with text&#10;&#10;Description automatically generated">
            <a:extLst>
              <a:ext uri="{FF2B5EF4-FFF2-40B4-BE49-F238E27FC236}">
                <a16:creationId xmlns:a16="http://schemas.microsoft.com/office/drawing/2014/main" id="{37927260-9258-CD9D-EAB9-113ED10CFFEC}"/>
              </a:ext>
            </a:extLst>
          </p:cNvPr>
          <p:cNvPicPr>
            <a:picLocks noChangeAspect="1"/>
          </p:cNvPicPr>
          <p:nvPr/>
        </p:nvPicPr>
        <p:blipFill>
          <a:blip r:embed="rId31">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0637605" y="163303"/>
            <a:ext cx="1294470" cy="551688"/>
          </a:xfrm>
          <a:prstGeom prst="rect">
            <a:avLst/>
          </a:prstGeom>
        </p:spPr>
      </p:pic>
      <p:sp>
        <p:nvSpPr>
          <p:cNvPr id="4" name="TextBox 3">
            <a:extLst>
              <a:ext uri="{FF2B5EF4-FFF2-40B4-BE49-F238E27FC236}">
                <a16:creationId xmlns:a16="http://schemas.microsoft.com/office/drawing/2014/main" id="{E3DF590A-7E93-3715-AEC6-4DCC11E9B930}"/>
              </a:ext>
            </a:extLst>
          </p:cNvPr>
          <p:cNvSpPr txBox="1"/>
          <p:nvPr/>
        </p:nvSpPr>
        <p:spPr>
          <a:xfrm>
            <a:off x="28216" y="6480658"/>
            <a:ext cx="434508" cy="369332"/>
          </a:xfrm>
          <a:prstGeom prst="rect">
            <a:avLst/>
          </a:prstGeom>
          <a:noFill/>
        </p:spPr>
        <p:txBody>
          <a:bodyPr wrap="square" rtlCol="0">
            <a:spAutoFit/>
          </a:bodyPr>
          <a:lstStyle/>
          <a:p>
            <a:r>
              <a:rPr lang="en-GB" b="1">
                <a:solidFill>
                  <a:schemeClr val="bg1"/>
                </a:solidFill>
                <a:latin typeface="Roboto" panose="02000000000000000000" pitchFamily="2" charset="0"/>
                <a:ea typeface="Roboto" panose="02000000000000000000" pitchFamily="2" charset="0"/>
                <a:cs typeface="Roboto" panose="02000000000000000000" pitchFamily="2" charset="0"/>
              </a:rPr>
              <a:t>9</a:t>
            </a:r>
          </a:p>
        </p:txBody>
      </p:sp>
    </p:spTree>
    <p:extLst>
      <p:ext uri="{BB962C8B-B14F-4D97-AF65-F5344CB8AC3E}">
        <p14:creationId xmlns:p14="http://schemas.microsoft.com/office/powerpoint/2010/main" val="8975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5143</Words>
  <Application>Microsoft Office PowerPoint</Application>
  <PresentationFormat>Widescreen</PresentationFormat>
  <Paragraphs>436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Roboto</vt:lpstr>
      <vt:lpstr>Symbol</vt:lpstr>
      <vt:lpstr>Office Theme</vt:lpstr>
      <vt:lpstr>Grid Capacity Review Place &amp; Resources Scrutiny Committee Task &amp; Finish Group  Session 1: Background briefing | 16 October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Capacity Review Place &amp; Resources Scrutiny Committee Task &amp; Finish Group  Session 1: Background briefing | 16 October 2023</dc:title>
  <dc:creator>Carl Warom</dc:creator>
  <cp:lastModifiedBy>Carl Warom</cp:lastModifiedBy>
  <cp:revision>1</cp:revision>
  <dcterms:created xsi:type="dcterms:W3CDTF">2023-10-06T14:39:54Z</dcterms:created>
  <dcterms:modified xsi:type="dcterms:W3CDTF">2024-09-27T13:53:32Z</dcterms:modified>
</cp:coreProperties>
</file>